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704" r:id="rId3"/>
  </p:sldMasterIdLst>
  <p:notesMasterIdLst>
    <p:notesMasterId r:id="rId29"/>
  </p:notesMasterIdLst>
  <p:sldIdLst>
    <p:sldId id="292" r:id="rId4"/>
    <p:sldId id="284" r:id="rId5"/>
    <p:sldId id="274" r:id="rId6"/>
    <p:sldId id="276" r:id="rId7"/>
    <p:sldId id="277" r:id="rId8"/>
    <p:sldId id="278" r:id="rId9"/>
    <p:sldId id="285" r:id="rId10"/>
    <p:sldId id="289" r:id="rId11"/>
    <p:sldId id="290" r:id="rId12"/>
    <p:sldId id="288" r:id="rId13"/>
    <p:sldId id="279" r:id="rId14"/>
    <p:sldId id="291" r:id="rId15"/>
    <p:sldId id="286" r:id="rId16"/>
    <p:sldId id="293" r:id="rId17"/>
    <p:sldId id="296" r:id="rId18"/>
    <p:sldId id="297" r:id="rId19"/>
    <p:sldId id="299" r:id="rId20"/>
    <p:sldId id="294" r:id="rId21"/>
    <p:sldId id="300" r:id="rId22"/>
    <p:sldId id="301" r:id="rId23"/>
    <p:sldId id="295" r:id="rId24"/>
    <p:sldId id="298" r:id="rId25"/>
    <p:sldId id="264" r:id="rId26"/>
    <p:sldId id="275"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A4C"/>
    <a:srgbClr val="CDC800"/>
    <a:srgbClr val="417630"/>
    <a:srgbClr val="BED600"/>
    <a:srgbClr val="E6F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63" autoAdjust="0"/>
  </p:normalViewPr>
  <p:slideViewPr>
    <p:cSldViewPr snapToGrid="0">
      <p:cViewPr varScale="1">
        <p:scale>
          <a:sx n="56" d="100"/>
          <a:sy n="56" d="100"/>
        </p:scale>
        <p:origin x="324"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70F149-408B-4A89-9674-A375F899EC96}"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CA"/>
        </a:p>
      </dgm:t>
    </dgm:pt>
    <dgm:pt modelId="{9AABE463-B06D-4B7D-81F1-202672D8DCB1}">
      <dgm:prSet phldrT="[Text]" custT="1"/>
      <dgm:spPr/>
      <dgm:t>
        <a:bodyPr/>
        <a:lstStyle/>
        <a:p>
          <a:r>
            <a:rPr lang="en-CA" sz="1600" dirty="0"/>
            <a:t>1</a:t>
          </a:r>
        </a:p>
      </dgm:t>
    </dgm:pt>
    <dgm:pt modelId="{305996E3-3291-4ECF-8A23-95914703C96D}" type="parTrans" cxnId="{13A48AD5-7BC1-4E29-A013-3F6A1C7BA95C}">
      <dgm:prSet/>
      <dgm:spPr/>
      <dgm:t>
        <a:bodyPr/>
        <a:lstStyle/>
        <a:p>
          <a:endParaRPr lang="en-CA"/>
        </a:p>
      </dgm:t>
    </dgm:pt>
    <dgm:pt modelId="{5C2EF2A3-E329-4A59-93B8-7499CE45B68A}" type="sibTrans" cxnId="{13A48AD5-7BC1-4E29-A013-3F6A1C7BA95C}">
      <dgm:prSet/>
      <dgm:spPr/>
      <dgm:t>
        <a:bodyPr/>
        <a:lstStyle/>
        <a:p>
          <a:endParaRPr lang="en-CA"/>
        </a:p>
      </dgm:t>
    </dgm:pt>
    <dgm:pt modelId="{61E39FAD-A7DB-4733-9997-B19ACE3CD2C4}">
      <dgm:prSet phldrT="[Text]" custT="1"/>
      <dgm:spPr/>
      <dgm:t>
        <a:bodyPr/>
        <a:lstStyle/>
        <a:p>
          <a:r>
            <a:rPr lang="en-CA" sz="1600" dirty="0"/>
            <a:t>1</a:t>
          </a:r>
        </a:p>
      </dgm:t>
    </dgm:pt>
    <dgm:pt modelId="{6A5ACC9C-35EC-4ADB-9332-7C0D5B92EB29}" type="parTrans" cxnId="{85275890-5132-4B6D-AE66-301798F58449}">
      <dgm:prSet/>
      <dgm:spPr/>
      <dgm:t>
        <a:bodyPr/>
        <a:lstStyle/>
        <a:p>
          <a:endParaRPr lang="en-CA"/>
        </a:p>
      </dgm:t>
    </dgm:pt>
    <dgm:pt modelId="{5E9B4EE9-5044-4AA5-8148-662D1E2B1712}" type="sibTrans" cxnId="{85275890-5132-4B6D-AE66-301798F58449}">
      <dgm:prSet/>
      <dgm:spPr/>
      <dgm:t>
        <a:bodyPr/>
        <a:lstStyle/>
        <a:p>
          <a:endParaRPr lang="en-CA"/>
        </a:p>
      </dgm:t>
    </dgm:pt>
    <dgm:pt modelId="{32EC35DB-1584-434F-A7D2-08F3CF86EC26}">
      <dgm:prSet phldrT="[Text]" custT="1"/>
      <dgm:spPr/>
      <dgm:t>
        <a:bodyPr/>
        <a:lstStyle/>
        <a:p>
          <a:r>
            <a:rPr lang="en-CA" sz="1600" dirty="0"/>
            <a:t>Uniform</a:t>
          </a:r>
        </a:p>
      </dgm:t>
    </dgm:pt>
    <dgm:pt modelId="{2D6C56B1-5621-430B-80A8-CA291783FC88}" type="parTrans" cxnId="{90D3F365-82C5-4E01-B1D3-A6E021243A00}">
      <dgm:prSet/>
      <dgm:spPr/>
      <dgm:t>
        <a:bodyPr/>
        <a:lstStyle/>
        <a:p>
          <a:endParaRPr lang="en-CA"/>
        </a:p>
      </dgm:t>
    </dgm:pt>
    <dgm:pt modelId="{29A346E2-AA47-48E2-842B-4DEFE9A120A6}" type="sibTrans" cxnId="{90D3F365-82C5-4E01-B1D3-A6E021243A00}">
      <dgm:prSet/>
      <dgm:spPr/>
      <dgm:t>
        <a:bodyPr/>
        <a:lstStyle/>
        <a:p>
          <a:endParaRPr lang="en-CA"/>
        </a:p>
      </dgm:t>
    </dgm:pt>
    <dgm:pt modelId="{88AE5AF7-49A7-46BC-A570-D88C0069F263}" type="pres">
      <dgm:prSet presAssocID="{7970F149-408B-4A89-9674-A375F899EC96}" presName="hierChild1" presStyleCnt="0">
        <dgm:presLayoutVars>
          <dgm:orgChart val="1"/>
          <dgm:chPref val="1"/>
          <dgm:dir/>
          <dgm:animOne val="branch"/>
          <dgm:animLvl val="lvl"/>
          <dgm:resizeHandles/>
        </dgm:presLayoutVars>
      </dgm:prSet>
      <dgm:spPr/>
    </dgm:pt>
    <dgm:pt modelId="{12C5EADA-6BA6-4F23-B70D-F91B6317DE8C}" type="pres">
      <dgm:prSet presAssocID="{9AABE463-B06D-4B7D-81F1-202672D8DCB1}" presName="hierRoot1" presStyleCnt="0">
        <dgm:presLayoutVars>
          <dgm:hierBranch val="init"/>
        </dgm:presLayoutVars>
      </dgm:prSet>
      <dgm:spPr/>
    </dgm:pt>
    <dgm:pt modelId="{025478BB-81DB-4D07-A24B-8D466357CE06}" type="pres">
      <dgm:prSet presAssocID="{9AABE463-B06D-4B7D-81F1-202672D8DCB1}" presName="rootComposite1" presStyleCnt="0"/>
      <dgm:spPr/>
    </dgm:pt>
    <dgm:pt modelId="{A3BDFD2B-4D41-4EC2-BF40-E8C5790459A6}" type="pres">
      <dgm:prSet presAssocID="{9AABE463-B06D-4B7D-81F1-202672D8DCB1}" presName="rootText1" presStyleLbl="node0" presStyleIdx="0" presStyleCnt="1">
        <dgm:presLayoutVars>
          <dgm:chPref val="3"/>
        </dgm:presLayoutVars>
      </dgm:prSet>
      <dgm:spPr/>
    </dgm:pt>
    <dgm:pt modelId="{A27F6202-2E15-4D74-BC7C-F3657BA8F944}" type="pres">
      <dgm:prSet presAssocID="{9AABE463-B06D-4B7D-81F1-202672D8DCB1}" presName="rootConnector1" presStyleLbl="node1" presStyleIdx="0" presStyleCnt="0"/>
      <dgm:spPr/>
    </dgm:pt>
    <dgm:pt modelId="{3983BE14-7AA8-4269-8C85-6B964ECDF595}" type="pres">
      <dgm:prSet presAssocID="{9AABE463-B06D-4B7D-81F1-202672D8DCB1}" presName="hierChild2" presStyleCnt="0"/>
      <dgm:spPr/>
    </dgm:pt>
    <dgm:pt modelId="{44AD7540-723A-492B-99F9-AFB1FBA7B4BC}" type="pres">
      <dgm:prSet presAssocID="{6A5ACC9C-35EC-4ADB-9332-7C0D5B92EB29}" presName="Name64" presStyleLbl="parChTrans1D2" presStyleIdx="0" presStyleCnt="1"/>
      <dgm:spPr/>
    </dgm:pt>
    <dgm:pt modelId="{B0856786-083D-438A-9B59-58228FDD702D}" type="pres">
      <dgm:prSet presAssocID="{61E39FAD-A7DB-4733-9997-B19ACE3CD2C4}" presName="hierRoot2" presStyleCnt="0">
        <dgm:presLayoutVars>
          <dgm:hierBranch val="init"/>
        </dgm:presLayoutVars>
      </dgm:prSet>
      <dgm:spPr/>
    </dgm:pt>
    <dgm:pt modelId="{B222FD82-E3F0-43BC-B620-3282B1BA2788}" type="pres">
      <dgm:prSet presAssocID="{61E39FAD-A7DB-4733-9997-B19ACE3CD2C4}" presName="rootComposite" presStyleCnt="0"/>
      <dgm:spPr/>
    </dgm:pt>
    <dgm:pt modelId="{03FAA925-8238-4F50-B218-BEABBD71E5BA}" type="pres">
      <dgm:prSet presAssocID="{61E39FAD-A7DB-4733-9997-B19ACE3CD2C4}" presName="rootText" presStyleLbl="node2" presStyleIdx="0" presStyleCnt="1">
        <dgm:presLayoutVars>
          <dgm:chPref val="3"/>
        </dgm:presLayoutVars>
      </dgm:prSet>
      <dgm:spPr/>
    </dgm:pt>
    <dgm:pt modelId="{B5DC7910-9AF6-46EA-8F1D-7E568C265B18}" type="pres">
      <dgm:prSet presAssocID="{61E39FAD-A7DB-4733-9997-B19ACE3CD2C4}" presName="rootConnector" presStyleLbl="node2" presStyleIdx="0" presStyleCnt="1"/>
      <dgm:spPr/>
    </dgm:pt>
    <dgm:pt modelId="{021CC342-E5D1-4EDF-A35D-B0F166B100BD}" type="pres">
      <dgm:prSet presAssocID="{61E39FAD-A7DB-4733-9997-B19ACE3CD2C4}" presName="hierChild4" presStyleCnt="0"/>
      <dgm:spPr/>
    </dgm:pt>
    <dgm:pt modelId="{20806B7E-F492-4695-A29C-1A5BF5E3F19E}" type="pres">
      <dgm:prSet presAssocID="{2D6C56B1-5621-430B-80A8-CA291783FC88}" presName="Name64" presStyleLbl="parChTrans1D3" presStyleIdx="0" presStyleCnt="1"/>
      <dgm:spPr/>
    </dgm:pt>
    <dgm:pt modelId="{55275D47-DE2D-45D8-8DE6-68A22CD8E388}" type="pres">
      <dgm:prSet presAssocID="{32EC35DB-1584-434F-A7D2-08F3CF86EC26}" presName="hierRoot2" presStyleCnt="0">
        <dgm:presLayoutVars>
          <dgm:hierBranch val="init"/>
        </dgm:presLayoutVars>
      </dgm:prSet>
      <dgm:spPr/>
    </dgm:pt>
    <dgm:pt modelId="{9C1E17B3-5EDE-4110-BB74-DBB0B9DE7D1D}" type="pres">
      <dgm:prSet presAssocID="{32EC35DB-1584-434F-A7D2-08F3CF86EC26}" presName="rootComposite" presStyleCnt="0"/>
      <dgm:spPr/>
    </dgm:pt>
    <dgm:pt modelId="{DA8A2217-4BCA-4071-86D4-A90D2B08C58E}" type="pres">
      <dgm:prSet presAssocID="{32EC35DB-1584-434F-A7D2-08F3CF86EC26}" presName="rootText" presStyleLbl="node3" presStyleIdx="0" presStyleCnt="1">
        <dgm:presLayoutVars>
          <dgm:chPref val="3"/>
        </dgm:presLayoutVars>
      </dgm:prSet>
      <dgm:spPr/>
    </dgm:pt>
    <dgm:pt modelId="{B4559F3B-5166-4BB8-A5D5-471C8F559D56}" type="pres">
      <dgm:prSet presAssocID="{32EC35DB-1584-434F-A7D2-08F3CF86EC26}" presName="rootConnector" presStyleLbl="node3" presStyleIdx="0" presStyleCnt="1"/>
      <dgm:spPr/>
    </dgm:pt>
    <dgm:pt modelId="{0B1A0560-A234-43CA-A425-D1A9E00634F7}" type="pres">
      <dgm:prSet presAssocID="{32EC35DB-1584-434F-A7D2-08F3CF86EC26}" presName="hierChild4" presStyleCnt="0"/>
      <dgm:spPr/>
    </dgm:pt>
    <dgm:pt modelId="{A879A82E-B477-43A9-89F3-EAC37B35A20F}" type="pres">
      <dgm:prSet presAssocID="{32EC35DB-1584-434F-A7D2-08F3CF86EC26}" presName="hierChild5" presStyleCnt="0"/>
      <dgm:spPr/>
    </dgm:pt>
    <dgm:pt modelId="{4261B6D0-8574-44C6-82DC-C06EE4597150}" type="pres">
      <dgm:prSet presAssocID="{61E39FAD-A7DB-4733-9997-B19ACE3CD2C4}" presName="hierChild5" presStyleCnt="0"/>
      <dgm:spPr/>
    </dgm:pt>
    <dgm:pt modelId="{C33D56C8-38BB-46F0-9160-B7A089434A4B}" type="pres">
      <dgm:prSet presAssocID="{9AABE463-B06D-4B7D-81F1-202672D8DCB1}" presName="hierChild3" presStyleCnt="0"/>
      <dgm:spPr/>
    </dgm:pt>
  </dgm:ptLst>
  <dgm:cxnLst>
    <dgm:cxn modelId="{0307A924-530A-4C87-B3AD-A685E127E8E0}" type="presOf" srcId="{2D6C56B1-5621-430B-80A8-CA291783FC88}" destId="{20806B7E-F492-4695-A29C-1A5BF5E3F19E}" srcOrd="0" destOrd="0" presId="urn:microsoft.com/office/officeart/2009/3/layout/HorizontalOrganizationChart"/>
    <dgm:cxn modelId="{90D3F365-82C5-4E01-B1D3-A6E021243A00}" srcId="{61E39FAD-A7DB-4733-9997-B19ACE3CD2C4}" destId="{32EC35DB-1584-434F-A7D2-08F3CF86EC26}" srcOrd="0" destOrd="0" parTransId="{2D6C56B1-5621-430B-80A8-CA291783FC88}" sibTransId="{29A346E2-AA47-48E2-842B-4DEFE9A120A6}"/>
    <dgm:cxn modelId="{6B6DFA50-E566-46CE-82FC-4089FC10B4A6}" type="presOf" srcId="{32EC35DB-1584-434F-A7D2-08F3CF86EC26}" destId="{B4559F3B-5166-4BB8-A5D5-471C8F559D56}" srcOrd="1" destOrd="0" presId="urn:microsoft.com/office/officeart/2009/3/layout/HorizontalOrganizationChart"/>
    <dgm:cxn modelId="{85275890-5132-4B6D-AE66-301798F58449}" srcId="{9AABE463-B06D-4B7D-81F1-202672D8DCB1}" destId="{61E39FAD-A7DB-4733-9997-B19ACE3CD2C4}" srcOrd="0" destOrd="0" parTransId="{6A5ACC9C-35EC-4ADB-9332-7C0D5B92EB29}" sibTransId="{5E9B4EE9-5044-4AA5-8148-662D1E2B1712}"/>
    <dgm:cxn modelId="{138B9A97-913B-4359-93C1-6776ACAD26F7}" type="presOf" srcId="{9AABE463-B06D-4B7D-81F1-202672D8DCB1}" destId="{A27F6202-2E15-4D74-BC7C-F3657BA8F944}" srcOrd="1" destOrd="0" presId="urn:microsoft.com/office/officeart/2009/3/layout/HorizontalOrganizationChart"/>
    <dgm:cxn modelId="{2712E598-4C6A-431C-9D11-8CB2645B75D5}" type="presOf" srcId="{6A5ACC9C-35EC-4ADB-9332-7C0D5B92EB29}" destId="{44AD7540-723A-492B-99F9-AFB1FBA7B4BC}" srcOrd="0" destOrd="0" presId="urn:microsoft.com/office/officeart/2009/3/layout/HorizontalOrganizationChart"/>
    <dgm:cxn modelId="{B4C4B89F-B13C-4754-AE46-65106492D46A}" type="presOf" srcId="{61E39FAD-A7DB-4733-9997-B19ACE3CD2C4}" destId="{03FAA925-8238-4F50-B218-BEABBD71E5BA}" srcOrd="0" destOrd="0" presId="urn:microsoft.com/office/officeart/2009/3/layout/HorizontalOrganizationChart"/>
    <dgm:cxn modelId="{61164CA5-F65B-4B37-BF82-D2792DCB6636}" type="presOf" srcId="{9AABE463-B06D-4B7D-81F1-202672D8DCB1}" destId="{A3BDFD2B-4D41-4EC2-BF40-E8C5790459A6}" srcOrd="0" destOrd="0" presId="urn:microsoft.com/office/officeart/2009/3/layout/HorizontalOrganizationChart"/>
    <dgm:cxn modelId="{2C8CA7B2-1F0C-4FCB-9816-776D936D3E05}" type="presOf" srcId="{61E39FAD-A7DB-4733-9997-B19ACE3CD2C4}" destId="{B5DC7910-9AF6-46EA-8F1D-7E568C265B18}" srcOrd="1" destOrd="0" presId="urn:microsoft.com/office/officeart/2009/3/layout/HorizontalOrganizationChart"/>
    <dgm:cxn modelId="{034EDCBE-CB88-4D5E-8238-CAE5EEF48A28}" type="presOf" srcId="{7970F149-408B-4A89-9674-A375F899EC96}" destId="{88AE5AF7-49A7-46BC-A570-D88C0069F263}" srcOrd="0" destOrd="0" presId="urn:microsoft.com/office/officeart/2009/3/layout/HorizontalOrganizationChart"/>
    <dgm:cxn modelId="{13A48AD5-7BC1-4E29-A013-3F6A1C7BA95C}" srcId="{7970F149-408B-4A89-9674-A375F899EC96}" destId="{9AABE463-B06D-4B7D-81F1-202672D8DCB1}" srcOrd="0" destOrd="0" parTransId="{305996E3-3291-4ECF-8A23-95914703C96D}" sibTransId="{5C2EF2A3-E329-4A59-93B8-7499CE45B68A}"/>
    <dgm:cxn modelId="{D6E71BEB-ED13-4BDC-94A5-501E45928C34}" type="presOf" srcId="{32EC35DB-1584-434F-A7D2-08F3CF86EC26}" destId="{DA8A2217-4BCA-4071-86D4-A90D2B08C58E}" srcOrd="0" destOrd="0" presId="urn:microsoft.com/office/officeart/2009/3/layout/HorizontalOrganizationChart"/>
    <dgm:cxn modelId="{371D6B13-404B-45F8-8E67-613BDF2B0ED8}" type="presParOf" srcId="{88AE5AF7-49A7-46BC-A570-D88C0069F263}" destId="{12C5EADA-6BA6-4F23-B70D-F91B6317DE8C}" srcOrd="0" destOrd="0" presId="urn:microsoft.com/office/officeart/2009/3/layout/HorizontalOrganizationChart"/>
    <dgm:cxn modelId="{62B1C0C3-B072-4404-ABE4-3F430B34A9FB}" type="presParOf" srcId="{12C5EADA-6BA6-4F23-B70D-F91B6317DE8C}" destId="{025478BB-81DB-4D07-A24B-8D466357CE06}" srcOrd="0" destOrd="0" presId="urn:microsoft.com/office/officeart/2009/3/layout/HorizontalOrganizationChart"/>
    <dgm:cxn modelId="{C35DA6EC-7815-41ED-9D5C-CBC3D03DC1B5}" type="presParOf" srcId="{025478BB-81DB-4D07-A24B-8D466357CE06}" destId="{A3BDFD2B-4D41-4EC2-BF40-E8C5790459A6}" srcOrd="0" destOrd="0" presId="urn:microsoft.com/office/officeart/2009/3/layout/HorizontalOrganizationChart"/>
    <dgm:cxn modelId="{9D185F46-B2F0-47DC-9999-5D42BFCF7E63}" type="presParOf" srcId="{025478BB-81DB-4D07-A24B-8D466357CE06}" destId="{A27F6202-2E15-4D74-BC7C-F3657BA8F944}" srcOrd="1" destOrd="0" presId="urn:microsoft.com/office/officeart/2009/3/layout/HorizontalOrganizationChart"/>
    <dgm:cxn modelId="{EC163446-FA65-4495-9615-21C30DC45DFC}" type="presParOf" srcId="{12C5EADA-6BA6-4F23-B70D-F91B6317DE8C}" destId="{3983BE14-7AA8-4269-8C85-6B964ECDF595}" srcOrd="1" destOrd="0" presId="urn:microsoft.com/office/officeart/2009/3/layout/HorizontalOrganizationChart"/>
    <dgm:cxn modelId="{63070305-9C85-456D-B7C1-1108B26A4108}" type="presParOf" srcId="{3983BE14-7AA8-4269-8C85-6B964ECDF595}" destId="{44AD7540-723A-492B-99F9-AFB1FBA7B4BC}" srcOrd="0" destOrd="0" presId="urn:microsoft.com/office/officeart/2009/3/layout/HorizontalOrganizationChart"/>
    <dgm:cxn modelId="{10F9A5BA-3433-4B1A-B73C-1C8DDF9C30C5}" type="presParOf" srcId="{3983BE14-7AA8-4269-8C85-6B964ECDF595}" destId="{B0856786-083D-438A-9B59-58228FDD702D}" srcOrd="1" destOrd="0" presId="urn:microsoft.com/office/officeart/2009/3/layout/HorizontalOrganizationChart"/>
    <dgm:cxn modelId="{306670B6-7652-4F83-8550-055F87BBFEF2}" type="presParOf" srcId="{B0856786-083D-438A-9B59-58228FDD702D}" destId="{B222FD82-E3F0-43BC-B620-3282B1BA2788}" srcOrd="0" destOrd="0" presId="urn:microsoft.com/office/officeart/2009/3/layout/HorizontalOrganizationChart"/>
    <dgm:cxn modelId="{AB6B7E3E-1432-43F9-906D-C3E8C79C27BA}" type="presParOf" srcId="{B222FD82-E3F0-43BC-B620-3282B1BA2788}" destId="{03FAA925-8238-4F50-B218-BEABBD71E5BA}" srcOrd="0" destOrd="0" presId="urn:microsoft.com/office/officeart/2009/3/layout/HorizontalOrganizationChart"/>
    <dgm:cxn modelId="{C68F3080-3777-4A4A-AF44-F4C3EC89DEB0}" type="presParOf" srcId="{B222FD82-E3F0-43BC-B620-3282B1BA2788}" destId="{B5DC7910-9AF6-46EA-8F1D-7E568C265B18}" srcOrd="1" destOrd="0" presId="urn:microsoft.com/office/officeart/2009/3/layout/HorizontalOrganizationChart"/>
    <dgm:cxn modelId="{294E33AF-A93C-4807-A021-2F227617D312}" type="presParOf" srcId="{B0856786-083D-438A-9B59-58228FDD702D}" destId="{021CC342-E5D1-4EDF-A35D-B0F166B100BD}" srcOrd="1" destOrd="0" presId="urn:microsoft.com/office/officeart/2009/3/layout/HorizontalOrganizationChart"/>
    <dgm:cxn modelId="{E38E46B0-BBCC-4F2B-82C2-E1496C1D1FEC}" type="presParOf" srcId="{021CC342-E5D1-4EDF-A35D-B0F166B100BD}" destId="{20806B7E-F492-4695-A29C-1A5BF5E3F19E}" srcOrd="0" destOrd="0" presId="urn:microsoft.com/office/officeart/2009/3/layout/HorizontalOrganizationChart"/>
    <dgm:cxn modelId="{217303FD-0885-43BB-8ABE-2E814D98A5A0}" type="presParOf" srcId="{021CC342-E5D1-4EDF-A35D-B0F166B100BD}" destId="{55275D47-DE2D-45D8-8DE6-68A22CD8E388}" srcOrd="1" destOrd="0" presId="urn:microsoft.com/office/officeart/2009/3/layout/HorizontalOrganizationChart"/>
    <dgm:cxn modelId="{C9016438-E746-47D2-B58E-F7F06289D9C9}" type="presParOf" srcId="{55275D47-DE2D-45D8-8DE6-68A22CD8E388}" destId="{9C1E17B3-5EDE-4110-BB74-DBB0B9DE7D1D}" srcOrd="0" destOrd="0" presId="urn:microsoft.com/office/officeart/2009/3/layout/HorizontalOrganizationChart"/>
    <dgm:cxn modelId="{96E08727-DB1D-4EAF-83B0-9BDD6A4307C4}" type="presParOf" srcId="{9C1E17B3-5EDE-4110-BB74-DBB0B9DE7D1D}" destId="{DA8A2217-4BCA-4071-86D4-A90D2B08C58E}" srcOrd="0" destOrd="0" presId="urn:microsoft.com/office/officeart/2009/3/layout/HorizontalOrganizationChart"/>
    <dgm:cxn modelId="{6F5C5D94-DBCA-4A70-85E6-662FAB373BA8}" type="presParOf" srcId="{9C1E17B3-5EDE-4110-BB74-DBB0B9DE7D1D}" destId="{B4559F3B-5166-4BB8-A5D5-471C8F559D56}" srcOrd="1" destOrd="0" presId="urn:microsoft.com/office/officeart/2009/3/layout/HorizontalOrganizationChart"/>
    <dgm:cxn modelId="{564F6386-5037-456D-B63B-BA21305E7511}" type="presParOf" srcId="{55275D47-DE2D-45D8-8DE6-68A22CD8E388}" destId="{0B1A0560-A234-43CA-A425-D1A9E00634F7}" srcOrd="1" destOrd="0" presId="urn:microsoft.com/office/officeart/2009/3/layout/HorizontalOrganizationChart"/>
    <dgm:cxn modelId="{E951B182-2B7A-4BD8-ADFA-984B3B26DB31}" type="presParOf" srcId="{55275D47-DE2D-45D8-8DE6-68A22CD8E388}" destId="{A879A82E-B477-43A9-89F3-EAC37B35A20F}" srcOrd="2" destOrd="0" presId="urn:microsoft.com/office/officeart/2009/3/layout/HorizontalOrganizationChart"/>
    <dgm:cxn modelId="{73026543-79EA-4FF3-9ED5-DCC4FBD3F45D}" type="presParOf" srcId="{B0856786-083D-438A-9B59-58228FDD702D}" destId="{4261B6D0-8574-44C6-82DC-C06EE4597150}" srcOrd="2" destOrd="0" presId="urn:microsoft.com/office/officeart/2009/3/layout/HorizontalOrganizationChart"/>
    <dgm:cxn modelId="{B0DD3CA1-09C5-4EE2-BBEF-577BFD61C068}" type="presParOf" srcId="{12C5EADA-6BA6-4F23-B70D-F91B6317DE8C}" destId="{C33D56C8-38BB-46F0-9160-B7A089434A4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70F149-408B-4A89-9674-A375F899EC96}"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CA"/>
        </a:p>
      </dgm:t>
    </dgm:pt>
    <dgm:pt modelId="{9AABE463-B06D-4B7D-81F1-202672D8DCB1}">
      <dgm:prSet phldrT="[Text]" custT="1"/>
      <dgm:spPr/>
      <dgm:t>
        <a:bodyPr/>
        <a:lstStyle/>
        <a:p>
          <a:r>
            <a:rPr lang="en-CA" sz="1600" dirty="0"/>
            <a:t>2</a:t>
          </a:r>
        </a:p>
      </dgm:t>
    </dgm:pt>
    <dgm:pt modelId="{305996E3-3291-4ECF-8A23-95914703C96D}" type="parTrans" cxnId="{13A48AD5-7BC1-4E29-A013-3F6A1C7BA95C}">
      <dgm:prSet/>
      <dgm:spPr/>
      <dgm:t>
        <a:bodyPr/>
        <a:lstStyle/>
        <a:p>
          <a:endParaRPr lang="en-CA"/>
        </a:p>
      </dgm:t>
    </dgm:pt>
    <dgm:pt modelId="{5C2EF2A3-E329-4A59-93B8-7499CE45B68A}" type="sibTrans" cxnId="{13A48AD5-7BC1-4E29-A013-3F6A1C7BA95C}">
      <dgm:prSet/>
      <dgm:spPr/>
      <dgm:t>
        <a:bodyPr/>
        <a:lstStyle/>
        <a:p>
          <a:endParaRPr lang="en-CA"/>
        </a:p>
      </dgm:t>
    </dgm:pt>
    <dgm:pt modelId="{61E39FAD-A7DB-4733-9997-B19ACE3CD2C4}">
      <dgm:prSet phldrT="[Text]" custT="1"/>
      <dgm:spPr/>
      <dgm:t>
        <a:bodyPr/>
        <a:lstStyle/>
        <a:p>
          <a:r>
            <a:rPr lang="en-CA" sz="1600" dirty="0"/>
            <a:t>1</a:t>
          </a:r>
        </a:p>
      </dgm:t>
    </dgm:pt>
    <dgm:pt modelId="{6A5ACC9C-35EC-4ADB-9332-7C0D5B92EB29}" type="parTrans" cxnId="{85275890-5132-4B6D-AE66-301798F58449}">
      <dgm:prSet/>
      <dgm:spPr/>
      <dgm:t>
        <a:bodyPr/>
        <a:lstStyle/>
        <a:p>
          <a:endParaRPr lang="en-CA"/>
        </a:p>
      </dgm:t>
    </dgm:pt>
    <dgm:pt modelId="{5E9B4EE9-5044-4AA5-8148-662D1E2B1712}" type="sibTrans" cxnId="{85275890-5132-4B6D-AE66-301798F58449}">
      <dgm:prSet/>
      <dgm:spPr/>
      <dgm:t>
        <a:bodyPr/>
        <a:lstStyle/>
        <a:p>
          <a:endParaRPr lang="en-CA"/>
        </a:p>
      </dgm:t>
    </dgm:pt>
    <dgm:pt modelId="{2028041D-0E5B-4798-841D-7D9F6542D375}">
      <dgm:prSet phldrT="[Text]" custT="1"/>
      <dgm:spPr/>
      <dgm:t>
        <a:bodyPr/>
        <a:lstStyle/>
        <a:p>
          <a:r>
            <a:rPr lang="en-CA" sz="1600" dirty="0"/>
            <a:t>Distributed</a:t>
          </a:r>
        </a:p>
      </dgm:t>
    </dgm:pt>
    <dgm:pt modelId="{950CB7BC-E5C3-4DA7-BAE6-25D01286B9DA}" type="parTrans" cxnId="{81D1B7E6-C557-4B3B-9DB1-6341CFDDEB8C}">
      <dgm:prSet/>
      <dgm:spPr/>
      <dgm:t>
        <a:bodyPr/>
        <a:lstStyle/>
        <a:p>
          <a:endParaRPr lang="en-CA"/>
        </a:p>
      </dgm:t>
    </dgm:pt>
    <dgm:pt modelId="{B5A9297C-A7C9-463F-B187-4065DBF12EDF}" type="sibTrans" cxnId="{81D1B7E6-C557-4B3B-9DB1-6341CFDDEB8C}">
      <dgm:prSet/>
      <dgm:spPr/>
      <dgm:t>
        <a:bodyPr/>
        <a:lstStyle/>
        <a:p>
          <a:endParaRPr lang="en-CA"/>
        </a:p>
      </dgm:t>
    </dgm:pt>
    <dgm:pt modelId="{5B1E1628-AD2F-442E-8A1C-6DE3BF794258}">
      <dgm:prSet phldrT="[Text]" custT="1"/>
      <dgm:spPr/>
      <dgm:t>
        <a:bodyPr/>
        <a:lstStyle/>
        <a:p>
          <a:r>
            <a:rPr lang="en-CA" sz="1600" dirty="0"/>
            <a:t>Uniform</a:t>
          </a:r>
        </a:p>
      </dgm:t>
    </dgm:pt>
    <dgm:pt modelId="{77B05417-FB8B-4E35-9227-AC25015D69E5}" type="parTrans" cxnId="{DCC2A0D2-84F7-47B8-B357-53A0AD3B6A44}">
      <dgm:prSet/>
      <dgm:spPr/>
      <dgm:t>
        <a:bodyPr/>
        <a:lstStyle/>
        <a:p>
          <a:endParaRPr lang="en-CA"/>
        </a:p>
      </dgm:t>
    </dgm:pt>
    <dgm:pt modelId="{FBDE04D7-A2DE-4C77-A1B4-4709096A5730}" type="sibTrans" cxnId="{DCC2A0D2-84F7-47B8-B357-53A0AD3B6A44}">
      <dgm:prSet/>
      <dgm:spPr/>
      <dgm:t>
        <a:bodyPr/>
        <a:lstStyle/>
        <a:p>
          <a:endParaRPr lang="en-CA"/>
        </a:p>
      </dgm:t>
    </dgm:pt>
    <dgm:pt modelId="{88AE5AF7-49A7-46BC-A570-D88C0069F263}" type="pres">
      <dgm:prSet presAssocID="{7970F149-408B-4A89-9674-A375F899EC96}" presName="hierChild1" presStyleCnt="0">
        <dgm:presLayoutVars>
          <dgm:orgChart val="1"/>
          <dgm:chPref val="1"/>
          <dgm:dir/>
          <dgm:animOne val="branch"/>
          <dgm:animLvl val="lvl"/>
          <dgm:resizeHandles/>
        </dgm:presLayoutVars>
      </dgm:prSet>
      <dgm:spPr/>
    </dgm:pt>
    <dgm:pt modelId="{12C5EADA-6BA6-4F23-B70D-F91B6317DE8C}" type="pres">
      <dgm:prSet presAssocID="{9AABE463-B06D-4B7D-81F1-202672D8DCB1}" presName="hierRoot1" presStyleCnt="0">
        <dgm:presLayoutVars>
          <dgm:hierBranch val="init"/>
        </dgm:presLayoutVars>
      </dgm:prSet>
      <dgm:spPr/>
    </dgm:pt>
    <dgm:pt modelId="{025478BB-81DB-4D07-A24B-8D466357CE06}" type="pres">
      <dgm:prSet presAssocID="{9AABE463-B06D-4B7D-81F1-202672D8DCB1}" presName="rootComposite1" presStyleCnt="0"/>
      <dgm:spPr/>
    </dgm:pt>
    <dgm:pt modelId="{A3BDFD2B-4D41-4EC2-BF40-E8C5790459A6}" type="pres">
      <dgm:prSet presAssocID="{9AABE463-B06D-4B7D-81F1-202672D8DCB1}" presName="rootText1" presStyleLbl="node0" presStyleIdx="0" presStyleCnt="1">
        <dgm:presLayoutVars>
          <dgm:chPref val="3"/>
        </dgm:presLayoutVars>
      </dgm:prSet>
      <dgm:spPr/>
    </dgm:pt>
    <dgm:pt modelId="{A27F6202-2E15-4D74-BC7C-F3657BA8F944}" type="pres">
      <dgm:prSet presAssocID="{9AABE463-B06D-4B7D-81F1-202672D8DCB1}" presName="rootConnector1" presStyleLbl="node1" presStyleIdx="0" presStyleCnt="0"/>
      <dgm:spPr/>
    </dgm:pt>
    <dgm:pt modelId="{3983BE14-7AA8-4269-8C85-6B964ECDF595}" type="pres">
      <dgm:prSet presAssocID="{9AABE463-B06D-4B7D-81F1-202672D8DCB1}" presName="hierChild2" presStyleCnt="0"/>
      <dgm:spPr/>
    </dgm:pt>
    <dgm:pt modelId="{44AD7540-723A-492B-99F9-AFB1FBA7B4BC}" type="pres">
      <dgm:prSet presAssocID="{6A5ACC9C-35EC-4ADB-9332-7C0D5B92EB29}" presName="Name64" presStyleLbl="parChTrans1D2" presStyleIdx="0" presStyleCnt="1"/>
      <dgm:spPr/>
    </dgm:pt>
    <dgm:pt modelId="{B0856786-083D-438A-9B59-58228FDD702D}" type="pres">
      <dgm:prSet presAssocID="{61E39FAD-A7DB-4733-9997-B19ACE3CD2C4}" presName="hierRoot2" presStyleCnt="0">
        <dgm:presLayoutVars>
          <dgm:hierBranch val="init"/>
        </dgm:presLayoutVars>
      </dgm:prSet>
      <dgm:spPr/>
    </dgm:pt>
    <dgm:pt modelId="{B222FD82-E3F0-43BC-B620-3282B1BA2788}" type="pres">
      <dgm:prSet presAssocID="{61E39FAD-A7DB-4733-9997-B19ACE3CD2C4}" presName="rootComposite" presStyleCnt="0"/>
      <dgm:spPr/>
    </dgm:pt>
    <dgm:pt modelId="{03FAA925-8238-4F50-B218-BEABBD71E5BA}" type="pres">
      <dgm:prSet presAssocID="{61E39FAD-A7DB-4733-9997-B19ACE3CD2C4}" presName="rootText" presStyleLbl="node2" presStyleIdx="0" presStyleCnt="1">
        <dgm:presLayoutVars>
          <dgm:chPref val="3"/>
        </dgm:presLayoutVars>
      </dgm:prSet>
      <dgm:spPr/>
    </dgm:pt>
    <dgm:pt modelId="{B5DC7910-9AF6-46EA-8F1D-7E568C265B18}" type="pres">
      <dgm:prSet presAssocID="{61E39FAD-A7DB-4733-9997-B19ACE3CD2C4}" presName="rootConnector" presStyleLbl="node2" presStyleIdx="0" presStyleCnt="1"/>
      <dgm:spPr/>
    </dgm:pt>
    <dgm:pt modelId="{021CC342-E5D1-4EDF-A35D-B0F166B100BD}" type="pres">
      <dgm:prSet presAssocID="{61E39FAD-A7DB-4733-9997-B19ACE3CD2C4}" presName="hierChild4" presStyleCnt="0"/>
      <dgm:spPr/>
    </dgm:pt>
    <dgm:pt modelId="{E7C80AB8-9953-4CED-82E5-3FBBD9889DB9}" type="pres">
      <dgm:prSet presAssocID="{77B05417-FB8B-4E35-9227-AC25015D69E5}" presName="Name64" presStyleLbl="parChTrans1D3" presStyleIdx="0" presStyleCnt="2"/>
      <dgm:spPr/>
    </dgm:pt>
    <dgm:pt modelId="{1C9BC2C6-E222-49C3-B350-BD5B8AFDDBE5}" type="pres">
      <dgm:prSet presAssocID="{5B1E1628-AD2F-442E-8A1C-6DE3BF794258}" presName="hierRoot2" presStyleCnt="0">
        <dgm:presLayoutVars>
          <dgm:hierBranch val="init"/>
        </dgm:presLayoutVars>
      </dgm:prSet>
      <dgm:spPr/>
    </dgm:pt>
    <dgm:pt modelId="{EB935AD7-CE55-4270-9B7E-4860F40FD4B5}" type="pres">
      <dgm:prSet presAssocID="{5B1E1628-AD2F-442E-8A1C-6DE3BF794258}" presName="rootComposite" presStyleCnt="0"/>
      <dgm:spPr/>
    </dgm:pt>
    <dgm:pt modelId="{2AE6895A-4942-49F1-9402-326F0E69121E}" type="pres">
      <dgm:prSet presAssocID="{5B1E1628-AD2F-442E-8A1C-6DE3BF794258}" presName="rootText" presStyleLbl="node3" presStyleIdx="0" presStyleCnt="2">
        <dgm:presLayoutVars>
          <dgm:chPref val="3"/>
        </dgm:presLayoutVars>
      </dgm:prSet>
      <dgm:spPr/>
    </dgm:pt>
    <dgm:pt modelId="{35C81241-3346-492E-82E0-9AD3A6BF2D0D}" type="pres">
      <dgm:prSet presAssocID="{5B1E1628-AD2F-442E-8A1C-6DE3BF794258}" presName="rootConnector" presStyleLbl="node3" presStyleIdx="0" presStyleCnt="2"/>
      <dgm:spPr/>
    </dgm:pt>
    <dgm:pt modelId="{3CC7C9A7-60AA-463D-A5B7-6062AEF8021D}" type="pres">
      <dgm:prSet presAssocID="{5B1E1628-AD2F-442E-8A1C-6DE3BF794258}" presName="hierChild4" presStyleCnt="0"/>
      <dgm:spPr/>
    </dgm:pt>
    <dgm:pt modelId="{9EEBD787-D987-4DC7-A458-D76F4E9A0A0F}" type="pres">
      <dgm:prSet presAssocID="{5B1E1628-AD2F-442E-8A1C-6DE3BF794258}" presName="hierChild5" presStyleCnt="0"/>
      <dgm:spPr/>
    </dgm:pt>
    <dgm:pt modelId="{C92DA5DF-1725-411F-8634-5E7FC79B1847}" type="pres">
      <dgm:prSet presAssocID="{950CB7BC-E5C3-4DA7-BAE6-25D01286B9DA}" presName="Name64" presStyleLbl="parChTrans1D3" presStyleIdx="1" presStyleCnt="2"/>
      <dgm:spPr/>
    </dgm:pt>
    <dgm:pt modelId="{8E8C5D75-0B2C-450C-AC8B-449D3384F35E}" type="pres">
      <dgm:prSet presAssocID="{2028041D-0E5B-4798-841D-7D9F6542D375}" presName="hierRoot2" presStyleCnt="0">
        <dgm:presLayoutVars>
          <dgm:hierBranch val="init"/>
        </dgm:presLayoutVars>
      </dgm:prSet>
      <dgm:spPr/>
    </dgm:pt>
    <dgm:pt modelId="{70774FB7-BD16-4CEB-A211-85CE345F5EFA}" type="pres">
      <dgm:prSet presAssocID="{2028041D-0E5B-4798-841D-7D9F6542D375}" presName="rootComposite" presStyleCnt="0"/>
      <dgm:spPr/>
    </dgm:pt>
    <dgm:pt modelId="{97B2B87A-90AD-4259-8AE0-2C9CC67FFBBC}" type="pres">
      <dgm:prSet presAssocID="{2028041D-0E5B-4798-841D-7D9F6542D375}" presName="rootText" presStyleLbl="node3" presStyleIdx="1" presStyleCnt="2">
        <dgm:presLayoutVars>
          <dgm:chPref val="3"/>
        </dgm:presLayoutVars>
      </dgm:prSet>
      <dgm:spPr/>
    </dgm:pt>
    <dgm:pt modelId="{2C3E4313-CF0B-4ABE-8953-8968A8D13B2A}" type="pres">
      <dgm:prSet presAssocID="{2028041D-0E5B-4798-841D-7D9F6542D375}" presName="rootConnector" presStyleLbl="node3" presStyleIdx="1" presStyleCnt="2"/>
      <dgm:spPr/>
    </dgm:pt>
    <dgm:pt modelId="{783EB709-E0D2-4977-BC44-1DF2FD7143D6}" type="pres">
      <dgm:prSet presAssocID="{2028041D-0E5B-4798-841D-7D9F6542D375}" presName="hierChild4" presStyleCnt="0"/>
      <dgm:spPr/>
    </dgm:pt>
    <dgm:pt modelId="{ECC70D44-B63D-4C50-8C9F-8D9C99039A2F}" type="pres">
      <dgm:prSet presAssocID="{2028041D-0E5B-4798-841D-7D9F6542D375}" presName="hierChild5" presStyleCnt="0"/>
      <dgm:spPr/>
    </dgm:pt>
    <dgm:pt modelId="{4261B6D0-8574-44C6-82DC-C06EE4597150}" type="pres">
      <dgm:prSet presAssocID="{61E39FAD-A7DB-4733-9997-B19ACE3CD2C4}" presName="hierChild5" presStyleCnt="0"/>
      <dgm:spPr/>
    </dgm:pt>
    <dgm:pt modelId="{C33D56C8-38BB-46F0-9160-B7A089434A4B}" type="pres">
      <dgm:prSet presAssocID="{9AABE463-B06D-4B7D-81F1-202672D8DCB1}" presName="hierChild3" presStyleCnt="0"/>
      <dgm:spPr/>
    </dgm:pt>
  </dgm:ptLst>
  <dgm:cxnLst>
    <dgm:cxn modelId="{F2460008-7A51-4A3D-9833-BED14BC3B084}" type="presOf" srcId="{5B1E1628-AD2F-442E-8A1C-6DE3BF794258}" destId="{35C81241-3346-492E-82E0-9AD3A6BF2D0D}" srcOrd="1" destOrd="0" presId="urn:microsoft.com/office/officeart/2009/3/layout/HorizontalOrganizationChart"/>
    <dgm:cxn modelId="{8AAAC916-E6BB-45B8-9A40-BAF631279950}" type="presOf" srcId="{2028041D-0E5B-4798-841D-7D9F6542D375}" destId="{97B2B87A-90AD-4259-8AE0-2C9CC67FFBBC}" srcOrd="0" destOrd="0" presId="urn:microsoft.com/office/officeart/2009/3/layout/HorizontalOrganizationChart"/>
    <dgm:cxn modelId="{71DF2940-A6B8-4636-B7D7-0A131E1CB6EA}" type="presOf" srcId="{950CB7BC-E5C3-4DA7-BAE6-25D01286B9DA}" destId="{C92DA5DF-1725-411F-8634-5E7FC79B1847}" srcOrd="0" destOrd="0" presId="urn:microsoft.com/office/officeart/2009/3/layout/HorizontalOrganizationChart"/>
    <dgm:cxn modelId="{088F9E60-9C36-478B-910E-36E731C5DC51}" type="presOf" srcId="{2028041D-0E5B-4798-841D-7D9F6542D375}" destId="{2C3E4313-CF0B-4ABE-8953-8968A8D13B2A}" srcOrd="1" destOrd="0" presId="urn:microsoft.com/office/officeart/2009/3/layout/HorizontalOrganizationChart"/>
    <dgm:cxn modelId="{5D0ED875-05BC-4F20-8496-AF476C47E071}" type="presOf" srcId="{5B1E1628-AD2F-442E-8A1C-6DE3BF794258}" destId="{2AE6895A-4942-49F1-9402-326F0E69121E}" srcOrd="0" destOrd="0" presId="urn:microsoft.com/office/officeart/2009/3/layout/HorizontalOrganizationChart"/>
    <dgm:cxn modelId="{85275890-5132-4B6D-AE66-301798F58449}" srcId="{9AABE463-B06D-4B7D-81F1-202672D8DCB1}" destId="{61E39FAD-A7DB-4733-9997-B19ACE3CD2C4}" srcOrd="0" destOrd="0" parTransId="{6A5ACC9C-35EC-4ADB-9332-7C0D5B92EB29}" sibTransId="{5E9B4EE9-5044-4AA5-8148-662D1E2B1712}"/>
    <dgm:cxn modelId="{138B9A97-913B-4359-93C1-6776ACAD26F7}" type="presOf" srcId="{9AABE463-B06D-4B7D-81F1-202672D8DCB1}" destId="{A27F6202-2E15-4D74-BC7C-F3657BA8F944}" srcOrd="1" destOrd="0" presId="urn:microsoft.com/office/officeart/2009/3/layout/HorizontalOrganizationChart"/>
    <dgm:cxn modelId="{2712E598-4C6A-431C-9D11-8CB2645B75D5}" type="presOf" srcId="{6A5ACC9C-35EC-4ADB-9332-7C0D5B92EB29}" destId="{44AD7540-723A-492B-99F9-AFB1FBA7B4BC}" srcOrd="0" destOrd="0" presId="urn:microsoft.com/office/officeart/2009/3/layout/HorizontalOrganizationChart"/>
    <dgm:cxn modelId="{B4C4B89F-B13C-4754-AE46-65106492D46A}" type="presOf" srcId="{61E39FAD-A7DB-4733-9997-B19ACE3CD2C4}" destId="{03FAA925-8238-4F50-B218-BEABBD71E5BA}" srcOrd="0" destOrd="0" presId="urn:microsoft.com/office/officeart/2009/3/layout/HorizontalOrganizationChart"/>
    <dgm:cxn modelId="{61164CA5-F65B-4B37-BF82-D2792DCB6636}" type="presOf" srcId="{9AABE463-B06D-4B7D-81F1-202672D8DCB1}" destId="{A3BDFD2B-4D41-4EC2-BF40-E8C5790459A6}" srcOrd="0" destOrd="0" presId="urn:microsoft.com/office/officeart/2009/3/layout/HorizontalOrganizationChart"/>
    <dgm:cxn modelId="{2C8CA7B2-1F0C-4FCB-9816-776D936D3E05}" type="presOf" srcId="{61E39FAD-A7DB-4733-9997-B19ACE3CD2C4}" destId="{B5DC7910-9AF6-46EA-8F1D-7E568C265B18}" srcOrd="1" destOrd="0" presId="urn:microsoft.com/office/officeart/2009/3/layout/HorizontalOrganizationChart"/>
    <dgm:cxn modelId="{47FD7AB7-9DAA-4871-8A8F-B2F5C5AD7D20}" type="presOf" srcId="{77B05417-FB8B-4E35-9227-AC25015D69E5}" destId="{E7C80AB8-9953-4CED-82E5-3FBBD9889DB9}" srcOrd="0" destOrd="0" presId="urn:microsoft.com/office/officeart/2009/3/layout/HorizontalOrganizationChart"/>
    <dgm:cxn modelId="{034EDCBE-CB88-4D5E-8238-CAE5EEF48A28}" type="presOf" srcId="{7970F149-408B-4A89-9674-A375F899EC96}" destId="{88AE5AF7-49A7-46BC-A570-D88C0069F263}" srcOrd="0" destOrd="0" presId="urn:microsoft.com/office/officeart/2009/3/layout/HorizontalOrganizationChart"/>
    <dgm:cxn modelId="{DCC2A0D2-84F7-47B8-B357-53A0AD3B6A44}" srcId="{61E39FAD-A7DB-4733-9997-B19ACE3CD2C4}" destId="{5B1E1628-AD2F-442E-8A1C-6DE3BF794258}" srcOrd="0" destOrd="0" parTransId="{77B05417-FB8B-4E35-9227-AC25015D69E5}" sibTransId="{FBDE04D7-A2DE-4C77-A1B4-4709096A5730}"/>
    <dgm:cxn modelId="{13A48AD5-7BC1-4E29-A013-3F6A1C7BA95C}" srcId="{7970F149-408B-4A89-9674-A375F899EC96}" destId="{9AABE463-B06D-4B7D-81F1-202672D8DCB1}" srcOrd="0" destOrd="0" parTransId="{305996E3-3291-4ECF-8A23-95914703C96D}" sibTransId="{5C2EF2A3-E329-4A59-93B8-7499CE45B68A}"/>
    <dgm:cxn modelId="{81D1B7E6-C557-4B3B-9DB1-6341CFDDEB8C}" srcId="{61E39FAD-A7DB-4733-9997-B19ACE3CD2C4}" destId="{2028041D-0E5B-4798-841D-7D9F6542D375}" srcOrd="1" destOrd="0" parTransId="{950CB7BC-E5C3-4DA7-BAE6-25D01286B9DA}" sibTransId="{B5A9297C-A7C9-463F-B187-4065DBF12EDF}"/>
    <dgm:cxn modelId="{371D6B13-404B-45F8-8E67-613BDF2B0ED8}" type="presParOf" srcId="{88AE5AF7-49A7-46BC-A570-D88C0069F263}" destId="{12C5EADA-6BA6-4F23-B70D-F91B6317DE8C}" srcOrd="0" destOrd="0" presId="urn:microsoft.com/office/officeart/2009/3/layout/HorizontalOrganizationChart"/>
    <dgm:cxn modelId="{62B1C0C3-B072-4404-ABE4-3F430B34A9FB}" type="presParOf" srcId="{12C5EADA-6BA6-4F23-B70D-F91B6317DE8C}" destId="{025478BB-81DB-4D07-A24B-8D466357CE06}" srcOrd="0" destOrd="0" presId="urn:microsoft.com/office/officeart/2009/3/layout/HorizontalOrganizationChart"/>
    <dgm:cxn modelId="{C35DA6EC-7815-41ED-9D5C-CBC3D03DC1B5}" type="presParOf" srcId="{025478BB-81DB-4D07-A24B-8D466357CE06}" destId="{A3BDFD2B-4D41-4EC2-BF40-E8C5790459A6}" srcOrd="0" destOrd="0" presId="urn:microsoft.com/office/officeart/2009/3/layout/HorizontalOrganizationChart"/>
    <dgm:cxn modelId="{9D185F46-B2F0-47DC-9999-5D42BFCF7E63}" type="presParOf" srcId="{025478BB-81DB-4D07-A24B-8D466357CE06}" destId="{A27F6202-2E15-4D74-BC7C-F3657BA8F944}" srcOrd="1" destOrd="0" presId="urn:microsoft.com/office/officeart/2009/3/layout/HorizontalOrganizationChart"/>
    <dgm:cxn modelId="{EC163446-FA65-4495-9615-21C30DC45DFC}" type="presParOf" srcId="{12C5EADA-6BA6-4F23-B70D-F91B6317DE8C}" destId="{3983BE14-7AA8-4269-8C85-6B964ECDF595}" srcOrd="1" destOrd="0" presId="urn:microsoft.com/office/officeart/2009/3/layout/HorizontalOrganizationChart"/>
    <dgm:cxn modelId="{63070305-9C85-456D-B7C1-1108B26A4108}" type="presParOf" srcId="{3983BE14-7AA8-4269-8C85-6B964ECDF595}" destId="{44AD7540-723A-492B-99F9-AFB1FBA7B4BC}" srcOrd="0" destOrd="0" presId="urn:microsoft.com/office/officeart/2009/3/layout/HorizontalOrganizationChart"/>
    <dgm:cxn modelId="{10F9A5BA-3433-4B1A-B73C-1C8DDF9C30C5}" type="presParOf" srcId="{3983BE14-7AA8-4269-8C85-6B964ECDF595}" destId="{B0856786-083D-438A-9B59-58228FDD702D}" srcOrd="1" destOrd="0" presId="urn:microsoft.com/office/officeart/2009/3/layout/HorizontalOrganizationChart"/>
    <dgm:cxn modelId="{306670B6-7652-4F83-8550-055F87BBFEF2}" type="presParOf" srcId="{B0856786-083D-438A-9B59-58228FDD702D}" destId="{B222FD82-E3F0-43BC-B620-3282B1BA2788}" srcOrd="0" destOrd="0" presId="urn:microsoft.com/office/officeart/2009/3/layout/HorizontalOrganizationChart"/>
    <dgm:cxn modelId="{AB6B7E3E-1432-43F9-906D-C3E8C79C27BA}" type="presParOf" srcId="{B222FD82-E3F0-43BC-B620-3282B1BA2788}" destId="{03FAA925-8238-4F50-B218-BEABBD71E5BA}" srcOrd="0" destOrd="0" presId="urn:microsoft.com/office/officeart/2009/3/layout/HorizontalOrganizationChart"/>
    <dgm:cxn modelId="{C68F3080-3777-4A4A-AF44-F4C3EC89DEB0}" type="presParOf" srcId="{B222FD82-E3F0-43BC-B620-3282B1BA2788}" destId="{B5DC7910-9AF6-46EA-8F1D-7E568C265B18}" srcOrd="1" destOrd="0" presId="urn:microsoft.com/office/officeart/2009/3/layout/HorizontalOrganizationChart"/>
    <dgm:cxn modelId="{294E33AF-A93C-4807-A021-2F227617D312}" type="presParOf" srcId="{B0856786-083D-438A-9B59-58228FDD702D}" destId="{021CC342-E5D1-4EDF-A35D-B0F166B100BD}" srcOrd="1" destOrd="0" presId="urn:microsoft.com/office/officeart/2009/3/layout/HorizontalOrganizationChart"/>
    <dgm:cxn modelId="{D4BF8AB4-1597-43C5-B933-1DDD7F075816}" type="presParOf" srcId="{021CC342-E5D1-4EDF-A35D-B0F166B100BD}" destId="{E7C80AB8-9953-4CED-82E5-3FBBD9889DB9}" srcOrd="0" destOrd="0" presId="urn:microsoft.com/office/officeart/2009/3/layout/HorizontalOrganizationChart"/>
    <dgm:cxn modelId="{3BCE4445-7870-47ED-8B42-4C36F7DB53F8}" type="presParOf" srcId="{021CC342-E5D1-4EDF-A35D-B0F166B100BD}" destId="{1C9BC2C6-E222-49C3-B350-BD5B8AFDDBE5}" srcOrd="1" destOrd="0" presId="urn:microsoft.com/office/officeart/2009/3/layout/HorizontalOrganizationChart"/>
    <dgm:cxn modelId="{162992B7-237A-4226-8197-418DF14865BC}" type="presParOf" srcId="{1C9BC2C6-E222-49C3-B350-BD5B8AFDDBE5}" destId="{EB935AD7-CE55-4270-9B7E-4860F40FD4B5}" srcOrd="0" destOrd="0" presId="urn:microsoft.com/office/officeart/2009/3/layout/HorizontalOrganizationChart"/>
    <dgm:cxn modelId="{027E4350-7516-455B-9F4C-114E11F00C76}" type="presParOf" srcId="{EB935AD7-CE55-4270-9B7E-4860F40FD4B5}" destId="{2AE6895A-4942-49F1-9402-326F0E69121E}" srcOrd="0" destOrd="0" presId="urn:microsoft.com/office/officeart/2009/3/layout/HorizontalOrganizationChart"/>
    <dgm:cxn modelId="{C51E445F-4A8B-4842-868B-ECADDD914D50}" type="presParOf" srcId="{EB935AD7-CE55-4270-9B7E-4860F40FD4B5}" destId="{35C81241-3346-492E-82E0-9AD3A6BF2D0D}" srcOrd="1" destOrd="0" presId="urn:microsoft.com/office/officeart/2009/3/layout/HorizontalOrganizationChart"/>
    <dgm:cxn modelId="{48744988-B910-4B7E-AAC1-A61519AD98B5}" type="presParOf" srcId="{1C9BC2C6-E222-49C3-B350-BD5B8AFDDBE5}" destId="{3CC7C9A7-60AA-463D-A5B7-6062AEF8021D}" srcOrd="1" destOrd="0" presId="urn:microsoft.com/office/officeart/2009/3/layout/HorizontalOrganizationChart"/>
    <dgm:cxn modelId="{8E0090C4-03B9-483C-A245-1BCAD24A2A80}" type="presParOf" srcId="{1C9BC2C6-E222-49C3-B350-BD5B8AFDDBE5}" destId="{9EEBD787-D987-4DC7-A458-D76F4E9A0A0F}" srcOrd="2" destOrd="0" presId="urn:microsoft.com/office/officeart/2009/3/layout/HorizontalOrganizationChart"/>
    <dgm:cxn modelId="{1DA7585A-9B1A-4CF1-83C1-C389286E3BC1}" type="presParOf" srcId="{021CC342-E5D1-4EDF-A35D-B0F166B100BD}" destId="{C92DA5DF-1725-411F-8634-5E7FC79B1847}" srcOrd="2" destOrd="0" presId="urn:microsoft.com/office/officeart/2009/3/layout/HorizontalOrganizationChart"/>
    <dgm:cxn modelId="{EE1ECE2D-825D-419B-A4D8-845AFA37CDA6}" type="presParOf" srcId="{021CC342-E5D1-4EDF-A35D-B0F166B100BD}" destId="{8E8C5D75-0B2C-450C-AC8B-449D3384F35E}" srcOrd="3" destOrd="0" presId="urn:microsoft.com/office/officeart/2009/3/layout/HorizontalOrganizationChart"/>
    <dgm:cxn modelId="{399BBE4C-7B7B-47CE-8FF1-D3CF627B1A94}" type="presParOf" srcId="{8E8C5D75-0B2C-450C-AC8B-449D3384F35E}" destId="{70774FB7-BD16-4CEB-A211-85CE345F5EFA}" srcOrd="0" destOrd="0" presId="urn:microsoft.com/office/officeart/2009/3/layout/HorizontalOrganizationChart"/>
    <dgm:cxn modelId="{8A9702E6-2F98-41C9-AE73-9985DC31E9B5}" type="presParOf" srcId="{70774FB7-BD16-4CEB-A211-85CE345F5EFA}" destId="{97B2B87A-90AD-4259-8AE0-2C9CC67FFBBC}" srcOrd="0" destOrd="0" presId="urn:microsoft.com/office/officeart/2009/3/layout/HorizontalOrganizationChart"/>
    <dgm:cxn modelId="{91CFDAC6-3AE8-4851-B059-F07EE7110663}" type="presParOf" srcId="{70774FB7-BD16-4CEB-A211-85CE345F5EFA}" destId="{2C3E4313-CF0B-4ABE-8953-8968A8D13B2A}" srcOrd="1" destOrd="0" presId="urn:microsoft.com/office/officeart/2009/3/layout/HorizontalOrganizationChart"/>
    <dgm:cxn modelId="{C1B4047D-79A9-4D0C-9136-AA45EF06F61B}" type="presParOf" srcId="{8E8C5D75-0B2C-450C-AC8B-449D3384F35E}" destId="{783EB709-E0D2-4977-BC44-1DF2FD7143D6}" srcOrd="1" destOrd="0" presId="urn:microsoft.com/office/officeart/2009/3/layout/HorizontalOrganizationChart"/>
    <dgm:cxn modelId="{29F8BC03-26F3-4DAF-AB27-79D14AF75717}" type="presParOf" srcId="{8E8C5D75-0B2C-450C-AC8B-449D3384F35E}" destId="{ECC70D44-B63D-4C50-8C9F-8D9C99039A2F}" srcOrd="2" destOrd="0" presId="urn:microsoft.com/office/officeart/2009/3/layout/HorizontalOrganizationChart"/>
    <dgm:cxn modelId="{73026543-79EA-4FF3-9ED5-DCC4FBD3F45D}" type="presParOf" srcId="{B0856786-083D-438A-9B59-58228FDD702D}" destId="{4261B6D0-8574-44C6-82DC-C06EE4597150}" srcOrd="2" destOrd="0" presId="urn:microsoft.com/office/officeart/2009/3/layout/HorizontalOrganizationChart"/>
    <dgm:cxn modelId="{B0DD3CA1-09C5-4EE2-BBEF-577BFD61C068}" type="presParOf" srcId="{12C5EADA-6BA6-4F23-B70D-F91B6317DE8C}" destId="{C33D56C8-38BB-46F0-9160-B7A089434A4B}"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70F149-408B-4A89-9674-A375F899EC96}"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CA"/>
        </a:p>
      </dgm:t>
    </dgm:pt>
    <dgm:pt modelId="{9AABE463-B06D-4B7D-81F1-202672D8DCB1}">
      <dgm:prSet phldrT="[Text]" custT="1"/>
      <dgm:spPr/>
      <dgm:t>
        <a:bodyPr/>
        <a:lstStyle/>
        <a:p>
          <a:r>
            <a:rPr lang="en-CA" sz="1600" dirty="0"/>
            <a:t>2</a:t>
          </a:r>
        </a:p>
      </dgm:t>
    </dgm:pt>
    <dgm:pt modelId="{305996E3-3291-4ECF-8A23-95914703C96D}" type="parTrans" cxnId="{13A48AD5-7BC1-4E29-A013-3F6A1C7BA95C}">
      <dgm:prSet/>
      <dgm:spPr/>
      <dgm:t>
        <a:bodyPr/>
        <a:lstStyle/>
        <a:p>
          <a:endParaRPr lang="en-CA"/>
        </a:p>
      </dgm:t>
    </dgm:pt>
    <dgm:pt modelId="{5C2EF2A3-E329-4A59-93B8-7499CE45B68A}" type="sibTrans" cxnId="{13A48AD5-7BC1-4E29-A013-3F6A1C7BA95C}">
      <dgm:prSet/>
      <dgm:spPr/>
      <dgm:t>
        <a:bodyPr/>
        <a:lstStyle/>
        <a:p>
          <a:endParaRPr lang="en-CA"/>
        </a:p>
      </dgm:t>
    </dgm:pt>
    <dgm:pt modelId="{61E39FAD-A7DB-4733-9997-B19ACE3CD2C4}">
      <dgm:prSet phldrT="[Text]" custT="1"/>
      <dgm:spPr/>
      <dgm:t>
        <a:bodyPr/>
        <a:lstStyle/>
        <a:p>
          <a:r>
            <a:rPr lang="en-CA" sz="1600" dirty="0"/>
            <a:t>2</a:t>
          </a:r>
        </a:p>
      </dgm:t>
    </dgm:pt>
    <dgm:pt modelId="{6A5ACC9C-35EC-4ADB-9332-7C0D5B92EB29}" type="parTrans" cxnId="{85275890-5132-4B6D-AE66-301798F58449}">
      <dgm:prSet/>
      <dgm:spPr/>
      <dgm:t>
        <a:bodyPr/>
        <a:lstStyle/>
        <a:p>
          <a:endParaRPr lang="en-CA"/>
        </a:p>
      </dgm:t>
    </dgm:pt>
    <dgm:pt modelId="{5E9B4EE9-5044-4AA5-8148-662D1E2B1712}" type="sibTrans" cxnId="{85275890-5132-4B6D-AE66-301798F58449}">
      <dgm:prSet/>
      <dgm:spPr/>
      <dgm:t>
        <a:bodyPr/>
        <a:lstStyle/>
        <a:p>
          <a:endParaRPr lang="en-CA"/>
        </a:p>
      </dgm:t>
    </dgm:pt>
    <dgm:pt modelId="{2028041D-0E5B-4798-841D-7D9F6542D375}">
      <dgm:prSet phldrT="[Text]" custT="1"/>
      <dgm:spPr/>
      <dgm:t>
        <a:bodyPr/>
        <a:lstStyle/>
        <a:p>
          <a:r>
            <a:rPr lang="en-CA" sz="1600" dirty="0"/>
            <a:t>Distributed</a:t>
          </a:r>
        </a:p>
      </dgm:t>
    </dgm:pt>
    <dgm:pt modelId="{950CB7BC-E5C3-4DA7-BAE6-25D01286B9DA}" type="parTrans" cxnId="{81D1B7E6-C557-4B3B-9DB1-6341CFDDEB8C}">
      <dgm:prSet/>
      <dgm:spPr/>
      <dgm:t>
        <a:bodyPr/>
        <a:lstStyle/>
        <a:p>
          <a:endParaRPr lang="en-CA"/>
        </a:p>
      </dgm:t>
    </dgm:pt>
    <dgm:pt modelId="{B5A9297C-A7C9-463F-B187-4065DBF12EDF}" type="sibTrans" cxnId="{81D1B7E6-C557-4B3B-9DB1-6341CFDDEB8C}">
      <dgm:prSet/>
      <dgm:spPr/>
      <dgm:t>
        <a:bodyPr/>
        <a:lstStyle/>
        <a:p>
          <a:endParaRPr lang="en-CA"/>
        </a:p>
      </dgm:t>
    </dgm:pt>
    <dgm:pt modelId="{59C9B9BA-A3C0-4DD6-A8F5-D255F2366B1F}">
      <dgm:prSet phldrT="[Text]" custT="1"/>
      <dgm:spPr/>
      <dgm:t>
        <a:bodyPr/>
        <a:lstStyle/>
        <a:p>
          <a:r>
            <a:rPr lang="en-CA" sz="1600" dirty="0"/>
            <a:t>Uniform</a:t>
          </a:r>
        </a:p>
      </dgm:t>
    </dgm:pt>
    <dgm:pt modelId="{6D2C1D7E-4B7F-48B9-99D5-E0F68ED7274F}" type="parTrans" cxnId="{038CCED7-5564-4F73-AE80-434D27E305AD}">
      <dgm:prSet/>
      <dgm:spPr/>
      <dgm:t>
        <a:bodyPr/>
        <a:lstStyle/>
        <a:p>
          <a:endParaRPr lang="en-CA"/>
        </a:p>
      </dgm:t>
    </dgm:pt>
    <dgm:pt modelId="{43CB4B30-B209-4374-8525-D2D07D94464F}" type="sibTrans" cxnId="{038CCED7-5564-4F73-AE80-434D27E305AD}">
      <dgm:prSet/>
      <dgm:spPr/>
      <dgm:t>
        <a:bodyPr/>
        <a:lstStyle/>
        <a:p>
          <a:endParaRPr lang="en-CA"/>
        </a:p>
      </dgm:t>
    </dgm:pt>
    <dgm:pt modelId="{88AE5AF7-49A7-46BC-A570-D88C0069F263}" type="pres">
      <dgm:prSet presAssocID="{7970F149-408B-4A89-9674-A375F899EC96}" presName="hierChild1" presStyleCnt="0">
        <dgm:presLayoutVars>
          <dgm:orgChart val="1"/>
          <dgm:chPref val="1"/>
          <dgm:dir/>
          <dgm:animOne val="branch"/>
          <dgm:animLvl val="lvl"/>
          <dgm:resizeHandles/>
        </dgm:presLayoutVars>
      </dgm:prSet>
      <dgm:spPr/>
    </dgm:pt>
    <dgm:pt modelId="{12C5EADA-6BA6-4F23-B70D-F91B6317DE8C}" type="pres">
      <dgm:prSet presAssocID="{9AABE463-B06D-4B7D-81F1-202672D8DCB1}" presName="hierRoot1" presStyleCnt="0">
        <dgm:presLayoutVars>
          <dgm:hierBranch val="init"/>
        </dgm:presLayoutVars>
      </dgm:prSet>
      <dgm:spPr/>
    </dgm:pt>
    <dgm:pt modelId="{025478BB-81DB-4D07-A24B-8D466357CE06}" type="pres">
      <dgm:prSet presAssocID="{9AABE463-B06D-4B7D-81F1-202672D8DCB1}" presName="rootComposite1" presStyleCnt="0"/>
      <dgm:spPr/>
    </dgm:pt>
    <dgm:pt modelId="{A3BDFD2B-4D41-4EC2-BF40-E8C5790459A6}" type="pres">
      <dgm:prSet presAssocID="{9AABE463-B06D-4B7D-81F1-202672D8DCB1}" presName="rootText1" presStyleLbl="node0" presStyleIdx="0" presStyleCnt="1">
        <dgm:presLayoutVars>
          <dgm:chPref val="3"/>
        </dgm:presLayoutVars>
      </dgm:prSet>
      <dgm:spPr/>
    </dgm:pt>
    <dgm:pt modelId="{A27F6202-2E15-4D74-BC7C-F3657BA8F944}" type="pres">
      <dgm:prSet presAssocID="{9AABE463-B06D-4B7D-81F1-202672D8DCB1}" presName="rootConnector1" presStyleLbl="node1" presStyleIdx="0" presStyleCnt="0"/>
      <dgm:spPr/>
    </dgm:pt>
    <dgm:pt modelId="{3983BE14-7AA8-4269-8C85-6B964ECDF595}" type="pres">
      <dgm:prSet presAssocID="{9AABE463-B06D-4B7D-81F1-202672D8DCB1}" presName="hierChild2" presStyleCnt="0"/>
      <dgm:spPr/>
    </dgm:pt>
    <dgm:pt modelId="{44AD7540-723A-492B-99F9-AFB1FBA7B4BC}" type="pres">
      <dgm:prSet presAssocID="{6A5ACC9C-35EC-4ADB-9332-7C0D5B92EB29}" presName="Name64" presStyleLbl="parChTrans1D2" presStyleIdx="0" presStyleCnt="1"/>
      <dgm:spPr/>
    </dgm:pt>
    <dgm:pt modelId="{B0856786-083D-438A-9B59-58228FDD702D}" type="pres">
      <dgm:prSet presAssocID="{61E39FAD-A7DB-4733-9997-B19ACE3CD2C4}" presName="hierRoot2" presStyleCnt="0">
        <dgm:presLayoutVars>
          <dgm:hierBranch val="init"/>
        </dgm:presLayoutVars>
      </dgm:prSet>
      <dgm:spPr/>
    </dgm:pt>
    <dgm:pt modelId="{B222FD82-E3F0-43BC-B620-3282B1BA2788}" type="pres">
      <dgm:prSet presAssocID="{61E39FAD-A7DB-4733-9997-B19ACE3CD2C4}" presName="rootComposite" presStyleCnt="0"/>
      <dgm:spPr/>
    </dgm:pt>
    <dgm:pt modelId="{03FAA925-8238-4F50-B218-BEABBD71E5BA}" type="pres">
      <dgm:prSet presAssocID="{61E39FAD-A7DB-4733-9997-B19ACE3CD2C4}" presName="rootText" presStyleLbl="node2" presStyleIdx="0" presStyleCnt="1">
        <dgm:presLayoutVars>
          <dgm:chPref val="3"/>
        </dgm:presLayoutVars>
      </dgm:prSet>
      <dgm:spPr/>
    </dgm:pt>
    <dgm:pt modelId="{B5DC7910-9AF6-46EA-8F1D-7E568C265B18}" type="pres">
      <dgm:prSet presAssocID="{61E39FAD-A7DB-4733-9997-B19ACE3CD2C4}" presName="rootConnector" presStyleLbl="node2" presStyleIdx="0" presStyleCnt="1"/>
      <dgm:spPr/>
    </dgm:pt>
    <dgm:pt modelId="{021CC342-E5D1-4EDF-A35D-B0F166B100BD}" type="pres">
      <dgm:prSet presAssocID="{61E39FAD-A7DB-4733-9997-B19ACE3CD2C4}" presName="hierChild4" presStyleCnt="0"/>
      <dgm:spPr/>
    </dgm:pt>
    <dgm:pt modelId="{CB6D4AA1-0F2B-4CD3-93A2-71E698BAC52F}" type="pres">
      <dgm:prSet presAssocID="{6D2C1D7E-4B7F-48B9-99D5-E0F68ED7274F}" presName="Name64" presStyleLbl="parChTrans1D3" presStyleIdx="0" presStyleCnt="2"/>
      <dgm:spPr/>
    </dgm:pt>
    <dgm:pt modelId="{D3FC132E-82E2-4A7B-A0AC-8D6D8A46EFB4}" type="pres">
      <dgm:prSet presAssocID="{59C9B9BA-A3C0-4DD6-A8F5-D255F2366B1F}" presName="hierRoot2" presStyleCnt="0">
        <dgm:presLayoutVars>
          <dgm:hierBranch val="init"/>
        </dgm:presLayoutVars>
      </dgm:prSet>
      <dgm:spPr/>
    </dgm:pt>
    <dgm:pt modelId="{015BCFB3-FFD9-4A57-8263-713E9EF008AD}" type="pres">
      <dgm:prSet presAssocID="{59C9B9BA-A3C0-4DD6-A8F5-D255F2366B1F}" presName="rootComposite" presStyleCnt="0"/>
      <dgm:spPr/>
    </dgm:pt>
    <dgm:pt modelId="{E834BC7D-0152-4149-9F7B-FD25E70BF8F0}" type="pres">
      <dgm:prSet presAssocID="{59C9B9BA-A3C0-4DD6-A8F5-D255F2366B1F}" presName="rootText" presStyleLbl="node3" presStyleIdx="0" presStyleCnt="2">
        <dgm:presLayoutVars>
          <dgm:chPref val="3"/>
        </dgm:presLayoutVars>
      </dgm:prSet>
      <dgm:spPr/>
    </dgm:pt>
    <dgm:pt modelId="{7A32B5E7-9C6E-4A71-8474-BB10257505B8}" type="pres">
      <dgm:prSet presAssocID="{59C9B9BA-A3C0-4DD6-A8F5-D255F2366B1F}" presName="rootConnector" presStyleLbl="node3" presStyleIdx="0" presStyleCnt="2"/>
      <dgm:spPr/>
    </dgm:pt>
    <dgm:pt modelId="{9A6A124E-1CC5-41AD-AC87-6F392A8D65DD}" type="pres">
      <dgm:prSet presAssocID="{59C9B9BA-A3C0-4DD6-A8F5-D255F2366B1F}" presName="hierChild4" presStyleCnt="0"/>
      <dgm:spPr/>
    </dgm:pt>
    <dgm:pt modelId="{44C78F2D-9053-408F-BCB4-0976178CD341}" type="pres">
      <dgm:prSet presAssocID="{59C9B9BA-A3C0-4DD6-A8F5-D255F2366B1F}" presName="hierChild5" presStyleCnt="0"/>
      <dgm:spPr/>
    </dgm:pt>
    <dgm:pt modelId="{C92DA5DF-1725-411F-8634-5E7FC79B1847}" type="pres">
      <dgm:prSet presAssocID="{950CB7BC-E5C3-4DA7-BAE6-25D01286B9DA}" presName="Name64" presStyleLbl="parChTrans1D3" presStyleIdx="1" presStyleCnt="2"/>
      <dgm:spPr/>
    </dgm:pt>
    <dgm:pt modelId="{8E8C5D75-0B2C-450C-AC8B-449D3384F35E}" type="pres">
      <dgm:prSet presAssocID="{2028041D-0E5B-4798-841D-7D9F6542D375}" presName="hierRoot2" presStyleCnt="0">
        <dgm:presLayoutVars>
          <dgm:hierBranch val="init"/>
        </dgm:presLayoutVars>
      </dgm:prSet>
      <dgm:spPr/>
    </dgm:pt>
    <dgm:pt modelId="{70774FB7-BD16-4CEB-A211-85CE345F5EFA}" type="pres">
      <dgm:prSet presAssocID="{2028041D-0E5B-4798-841D-7D9F6542D375}" presName="rootComposite" presStyleCnt="0"/>
      <dgm:spPr/>
    </dgm:pt>
    <dgm:pt modelId="{97B2B87A-90AD-4259-8AE0-2C9CC67FFBBC}" type="pres">
      <dgm:prSet presAssocID="{2028041D-0E5B-4798-841D-7D9F6542D375}" presName="rootText" presStyleLbl="node3" presStyleIdx="1" presStyleCnt="2">
        <dgm:presLayoutVars>
          <dgm:chPref val="3"/>
        </dgm:presLayoutVars>
      </dgm:prSet>
      <dgm:spPr/>
    </dgm:pt>
    <dgm:pt modelId="{2C3E4313-CF0B-4ABE-8953-8968A8D13B2A}" type="pres">
      <dgm:prSet presAssocID="{2028041D-0E5B-4798-841D-7D9F6542D375}" presName="rootConnector" presStyleLbl="node3" presStyleIdx="1" presStyleCnt="2"/>
      <dgm:spPr/>
    </dgm:pt>
    <dgm:pt modelId="{783EB709-E0D2-4977-BC44-1DF2FD7143D6}" type="pres">
      <dgm:prSet presAssocID="{2028041D-0E5B-4798-841D-7D9F6542D375}" presName="hierChild4" presStyleCnt="0"/>
      <dgm:spPr/>
    </dgm:pt>
    <dgm:pt modelId="{ECC70D44-B63D-4C50-8C9F-8D9C99039A2F}" type="pres">
      <dgm:prSet presAssocID="{2028041D-0E5B-4798-841D-7D9F6542D375}" presName="hierChild5" presStyleCnt="0"/>
      <dgm:spPr/>
    </dgm:pt>
    <dgm:pt modelId="{4261B6D0-8574-44C6-82DC-C06EE4597150}" type="pres">
      <dgm:prSet presAssocID="{61E39FAD-A7DB-4733-9997-B19ACE3CD2C4}" presName="hierChild5" presStyleCnt="0"/>
      <dgm:spPr/>
    </dgm:pt>
    <dgm:pt modelId="{C33D56C8-38BB-46F0-9160-B7A089434A4B}" type="pres">
      <dgm:prSet presAssocID="{9AABE463-B06D-4B7D-81F1-202672D8DCB1}" presName="hierChild3" presStyleCnt="0"/>
      <dgm:spPr/>
    </dgm:pt>
  </dgm:ptLst>
  <dgm:cxnLst>
    <dgm:cxn modelId="{32787D14-0C49-4776-B61D-49EE9F3F630D}" type="presOf" srcId="{950CB7BC-E5C3-4DA7-BAE6-25D01286B9DA}" destId="{C92DA5DF-1725-411F-8634-5E7FC79B1847}" srcOrd="0" destOrd="0" presId="urn:microsoft.com/office/officeart/2009/3/layout/HorizontalOrganizationChart"/>
    <dgm:cxn modelId="{3C634D19-4FF2-4F2F-B0A9-5C28D486D17F}" type="presOf" srcId="{2028041D-0E5B-4798-841D-7D9F6542D375}" destId="{2C3E4313-CF0B-4ABE-8953-8968A8D13B2A}" srcOrd="1" destOrd="0" presId="urn:microsoft.com/office/officeart/2009/3/layout/HorizontalOrganizationChart"/>
    <dgm:cxn modelId="{7115AE1B-5B78-4A99-90A7-8F2FC2909EF4}" type="presOf" srcId="{59C9B9BA-A3C0-4DD6-A8F5-D255F2366B1F}" destId="{E834BC7D-0152-4149-9F7B-FD25E70BF8F0}" srcOrd="0" destOrd="0" presId="urn:microsoft.com/office/officeart/2009/3/layout/HorizontalOrganizationChart"/>
    <dgm:cxn modelId="{EA1DB11D-4862-4437-9E1A-61801F7EE77F}" type="presOf" srcId="{6D2C1D7E-4B7F-48B9-99D5-E0F68ED7274F}" destId="{CB6D4AA1-0F2B-4CD3-93A2-71E698BAC52F}" srcOrd="0" destOrd="0" presId="urn:microsoft.com/office/officeart/2009/3/layout/HorizontalOrganizationChart"/>
    <dgm:cxn modelId="{EBC4EF26-5B13-4CF1-A020-E9ACF9A65944}" type="presOf" srcId="{59C9B9BA-A3C0-4DD6-A8F5-D255F2366B1F}" destId="{7A32B5E7-9C6E-4A71-8474-BB10257505B8}" srcOrd="1" destOrd="0" presId="urn:microsoft.com/office/officeart/2009/3/layout/HorizontalOrganizationChart"/>
    <dgm:cxn modelId="{32B38568-929B-4456-896B-2F86B7C742A5}" type="presOf" srcId="{2028041D-0E5B-4798-841D-7D9F6542D375}" destId="{97B2B87A-90AD-4259-8AE0-2C9CC67FFBBC}" srcOrd="0" destOrd="0" presId="urn:microsoft.com/office/officeart/2009/3/layout/HorizontalOrganizationChart"/>
    <dgm:cxn modelId="{85275890-5132-4B6D-AE66-301798F58449}" srcId="{9AABE463-B06D-4B7D-81F1-202672D8DCB1}" destId="{61E39FAD-A7DB-4733-9997-B19ACE3CD2C4}" srcOrd="0" destOrd="0" parTransId="{6A5ACC9C-35EC-4ADB-9332-7C0D5B92EB29}" sibTransId="{5E9B4EE9-5044-4AA5-8148-662D1E2B1712}"/>
    <dgm:cxn modelId="{138B9A97-913B-4359-93C1-6776ACAD26F7}" type="presOf" srcId="{9AABE463-B06D-4B7D-81F1-202672D8DCB1}" destId="{A27F6202-2E15-4D74-BC7C-F3657BA8F944}" srcOrd="1" destOrd="0" presId="urn:microsoft.com/office/officeart/2009/3/layout/HorizontalOrganizationChart"/>
    <dgm:cxn modelId="{2712E598-4C6A-431C-9D11-8CB2645B75D5}" type="presOf" srcId="{6A5ACC9C-35EC-4ADB-9332-7C0D5B92EB29}" destId="{44AD7540-723A-492B-99F9-AFB1FBA7B4BC}" srcOrd="0" destOrd="0" presId="urn:microsoft.com/office/officeart/2009/3/layout/HorizontalOrganizationChart"/>
    <dgm:cxn modelId="{B4C4B89F-B13C-4754-AE46-65106492D46A}" type="presOf" srcId="{61E39FAD-A7DB-4733-9997-B19ACE3CD2C4}" destId="{03FAA925-8238-4F50-B218-BEABBD71E5BA}" srcOrd="0" destOrd="0" presId="urn:microsoft.com/office/officeart/2009/3/layout/HorizontalOrganizationChart"/>
    <dgm:cxn modelId="{61164CA5-F65B-4B37-BF82-D2792DCB6636}" type="presOf" srcId="{9AABE463-B06D-4B7D-81F1-202672D8DCB1}" destId="{A3BDFD2B-4D41-4EC2-BF40-E8C5790459A6}" srcOrd="0" destOrd="0" presId="urn:microsoft.com/office/officeart/2009/3/layout/HorizontalOrganizationChart"/>
    <dgm:cxn modelId="{2C8CA7B2-1F0C-4FCB-9816-776D936D3E05}" type="presOf" srcId="{61E39FAD-A7DB-4733-9997-B19ACE3CD2C4}" destId="{B5DC7910-9AF6-46EA-8F1D-7E568C265B18}" srcOrd="1" destOrd="0" presId="urn:microsoft.com/office/officeart/2009/3/layout/HorizontalOrganizationChart"/>
    <dgm:cxn modelId="{034EDCBE-CB88-4D5E-8238-CAE5EEF48A28}" type="presOf" srcId="{7970F149-408B-4A89-9674-A375F899EC96}" destId="{88AE5AF7-49A7-46BC-A570-D88C0069F263}" srcOrd="0" destOrd="0" presId="urn:microsoft.com/office/officeart/2009/3/layout/HorizontalOrganizationChart"/>
    <dgm:cxn modelId="{13A48AD5-7BC1-4E29-A013-3F6A1C7BA95C}" srcId="{7970F149-408B-4A89-9674-A375F899EC96}" destId="{9AABE463-B06D-4B7D-81F1-202672D8DCB1}" srcOrd="0" destOrd="0" parTransId="{305996E3-3291-4ECF-8A23-95914703C96D}" sibTransId="{5C2EF2A3-E329-4A59-93B8-7499CE45B68A}"/>
    <dgm:cxn modelId="{038CCED7-5564-4F73-AE80-434D27E305AD}" srcId="{61E39FAD-A7DB-4733-9997-B19ACE3CD2C4}" destId="{59C9B9BA-A3C0-4DD6-A8F5-D255F2366B1F}" srcOrd="0" destOrd="0" parTransId="{6D2C1D7E-4B7F-48B9-99D5-E0F68ED7274F}" sibTransId="{43CB4B30-B209-4374-8525-D2D07D94464F}"/>
    <dgm:cxn modelId="{81D1B7E6-C557-4B3B-9DB1-6341CFDDEB8C}" srcId="{61E39FAD-A7DB-4733-9997-B19ACE3CD2C4}" destId="{2028041D-0E5B-4798-841D-7D9F6542D375}" srcOrd="1" destOrd="0" parTransId="{950CB7BC-E5C3-4DA7-BAE6-25D01286B9DA}" sibTransId="{B5A9297C-A7C9-463F-B187-4065DBF12EDF}"/>
    <dgm:cxn modelId="{371D6B13-404B-45F8-8E67-613BDF2B0ED8}" type="presParOf" srcId="{88AE5AF7-49A7-46BC-A570-D88C0069F263}" destId="{12C5EADA-6BA6-4F23-B70D-F91B6317DE8C}" srcOrd="0" destOrd="0" presId="urn:microsoft.com/office/officeart/2009/3/layout/HorizontalOrganizationChart"/>
    <dgm:cxn modelId="{62B1C0C3-B072-4404-ABE4-3F430B34A9FB}" type="presParOf" srcId="{12C5EADA-6BA6-4F23-B70D-F91B6317DE8C}" destId="{025478BB-81DB-4D07-A24B-8D466357CE06}" srcOrd="0" destOrd="0" presId="urn:microsoft.com/office/officeart/2009/3/layout/HorizontalOrganizationChart"/>
    <dgm:cxn modelId="{C35DA6EC-7815-41ED-9D5C-CBC3D03DC1B5}" type="presParOf" srcId="{025478BB-81DB-4D07-A24B-8D466357CE06}" destId="{A3BDFD2B-4D41-4EC2-BF40-E8C5790459A6}" srcOrd="0" destOrd="0" presId="urn:microsoft.com/office/officeart/2009/3/layout/HorizontalOrganizationChart"/>
    <dgm:cxn modelId="{9D185F46-B2F0-47DC-9999-5D42BFCF7E63}" type="presParOf" srcId="{025478BB-81DB-4D07-A24B-8D466357CE06}" destId="{A27F6202-2E15-4D74-BC7C-F3657BA8F944}" srcOrd="1" destOrd="0" presId="urn:microsoft.com/office/officeart/2009/3/layout/HorizontalOrganizationChart"/>
    <dgm:cxn modelId="{EC163446-FA65-4495-9615-21C30DC45DFC}" type="presParOf" srcId="{12C5EADA-6BA6-4F23-B70D-F91B6317DE8C}" destId="{3983BE14-7AA8-4269-8C85-6B964ECDF595}" srcOrd="1" destOrd="0" presId="urn:microsoft.com/office/officeart/2009/3/layout/HorizontalOrganizationChart"/>
    <dgm:cxn modelId="{63070305-9C85-456D-B7C1-1108B26A4108}" type="presParOf" srcId="{3983BE14-7AA8-4269-8C85-6B964ECDF595}" destId="{44AD7540-723A-492B-99F9-AFB1FBA7B4BC}" srcOrd="0" destOrd="0" presId="urn:microsoft.com/office/officeart/2009/3/layout/HorizontalOrganizationChart"/>
    <dgm:cxn modelId="{10F9A5BA-3433-4B1A-B73C-1C8DDF9C30C5}" type="presParOf" srcId="{3983BE14-7AA8-4269-8C85-6B964ECDF595}" destId="{B0856786-083D-438A-9B59-58228FDD702D}" srcOrd="1" destOrd="0" presId="urn:microsoft.com/office/officeart/2009/3/layout/HorizontalOrganizationChart"/>
    <dgm:cxn modelId="{306670B6-7652-4F83-8550-055F87BBFEF2}" type="presParOf" srcId="{B0856786-083D-438A-9B59-58228FDD702D}" destId="{B222FD82-E3F0-43BC-B620-3282B1BA2788}" srcOrd="0" destOrd="0" presId="urn:microsoft.com/office/officeart/2009/3/layout/HorizontalOrganizationChart"/>
    <dgm:cxn modelId="{AB6B7E3E-1432-43F9-906D-C3E8C79C27BA}" type="presParOf" srcId="{B222FD82-E3F0-43BC-B620-3282B1BA2788}" destId="{03FAA925-8238-4F50-B218-BEABBD71E5BA}" srcOrd="0" destOrd="0" presId="urn:microsoft.com/office/officeart/2009/3/layout/HorizontalOrganizationChart"/>
    <dgm:cxn modelId="{C68F3080-3777-4A4A-AF44-F4C3EC89DEB0}" type="presParOf" srcId="{B222FD82-E3F0-43BC-B620-3282B1BA2788}" destId="{B5DC7910-9AF6-46EA-8F1D-7E568C265B18}" srcOrd="1" destOrd="0" presId="urn:microsoft.com/office/officeart/2009/3/layout/HorizontalOrganizationChart"/>
    <dgm:cxn modelId="{294E33AF-A93C-4807-A021-2F227617D312}" type="presParOf" srcId="{B0856786-083D-438A-9B59-58228FDD702D}" destId="{021CC342-E5D1-4EDF-A35D-B0F166B100BD}" srcOrd="1" destOrd="0" presId="urn:microsoft.com/office/officeart/2009/3/layout/HorizontalOrganizationChart"/>
    <dgm:cxn modelId="{BA6A6303-3F82-4BA0-BDAA-930C5DACEEC9}" type="presParOf" srcId="{021CC342-E5D1-4EDF-A35D-B0F166B100BD}" destId="{CB6D4AA1-0F2B-4CD3-93A2-71E698BAC52F}" srcOrd="0" destOrd="0" presId="urn:microsoft.com/office/officeart/2009/3/layout/HorizontalOrganizationChart"/>
    <dgm:cxn modelId="{CBB850F8-F876-4539-849A-985F370296F7}" type="presParOf" srcId="{021CC342-E5D1-4EDF-A35D-B0F166B100BD}" destId="{D3FC132E-82E2-4A7B-A0AC-8D6D8A46EFB4}" srcOrd="1" destOrd="0" presId="urn:microsoft.com/office/officeart/2009/3/layout/HorizontalOrganizationChart"/>
    <dgm:cxn modelId="{8E171E99-BDDA-4425-9CF3-5EB96DEA694A}" type="presParOf" srcId="{D3FC132E-82E2-4A7B-A0AC-8D6D8A46EFB4}" destId="{015BCFB3-FFD9-4A57-8263-713E9EF008AD}" srcOrd="0" destOrd="0" presId="urn:microsoft.com/office/officeart/2009/3/layout/HorizontalOrganizationChart"/>
    <dgm:cxn modelId="{04702155-4F3C-4DAA-805B-1174F5D410B1}" type="presParOf" srcId="{015BCFB3-FFD9-4A57-8263-713E9EF008AD}" destId="{E834BC7D-0152-4149-9F7B-FD25E70BF8F0}" srcOrd="0" destOrd="0" presId="urn:microsoft.com/office/officeart/2009/3/layout/HorizontalOrganizationChart"/>
    <dgm:cxn modelId="{098116F8-7BA3-4F6A-B045-6E9253E13D83}" type="presParOf" srcId="{015BCFB3-FFD9-4A57-8263-713E9EF008AD}" destId="{7A32B5E7-9C6E-4A71-8474-BB10257505B8}" srcOrd="1" destOrd="0" presId="urn:microsoft.com/office/officeart/2009/3/layout/HorizontalOrganizationChart"/>
    <dgm:cxn modelId="{36B1DEA2-F5EF-4EE8-A460-8BF8DE5F0D0E}" type="presParOf" srcId="{D3FC132E-82E2-4A7B-A0AC-8D6D8A46EFB4}" destId="{9A6A124E-1CC5-41AD-AC87-6F392A8D65DD}" srcOrd="1" destOrd="0" presId="urn:microsoft.com/office/officeart/2009/3/layout/HorizontalOrganizationChart"/>
    <dgm:cxn modelId="{16AC84B3-1A20-47AE-9A9E-37B97012500C}" type="presParOf" srcId="{D3FC132E-82E2-4A7B-A0AC-8D6D8A46EFB4}" destId="{44C78F2D-9053-408F-BCB4-0976178CD341}" srcOrd="2" destOrd="0" presId="urn:microsoft.com/office/officeart/2009/3/layout/HorizontalOrganizationChart"/>
    <dgm:cxn modelId="{A06C6891-EBBB-4D92-9A27-75B80464AA0B}" type="presParOf" srcId="{021CC342-E5D1-4EDF-A35D-B0F166B100BD}" destId="{C92DA5DF-1725-411F-8634-5E7FC79B1847}" srcOrd="2" destOrd="0" presId="urn:microsoft.com/office/officeart/2009/3/layout/HorizontalOrganizationChart"/>
    <dgm:cxn modelId="{F2CDACE3-6B62-4B2A-A19B-B4CB74509890}" type="presParOf" srcId="{021CC342-E5D1-4EDF-A35D-B0F166B100BD}" destId="{8E8C5D75-0B2C-450C-AC8B-449D3384F35E}" srcOrd="3" destOrd="0" presId="urn:microsoft.com/office/officeart/2009/3/layout/HorizontalOrganizationChart"/>
    <dgm:cxn modelId="{1B1A2B22-7F03-4288-AB9C-07B81DF96745}" type="presParOf" srcId="{8E8C5D75-0B2C-450C-AC8B-449D3384F35E}" destId="{70774FB7-BD16-4CEB-A211-85CE345F5EFA}" srcOrd="0" destOrd="0" presId="urn:microsoft.com/office/officeart/2009/3/layout/HorizontalOrganizationChart"/>
    <dgm:cxn modelId="{99179ED9-A9F6-46FF-9A5A-35BCEC65E3A2}" type="presParOf" srcId="{70774FB7-BD16-4CEB-A211-85CE345F5EFA}" destId="{97B2B87A-90AD-4259-8AE0-2C9CC67FFBBC}" srcOrd="0" destOrd="0" presId="urn:microsoft.com/office/officeart/2009/3/layout/HorizontalOrganizationChart"/>
    <dgm:cxn modelId="{AE01F06A-46D1-45AD-920D-31CC044DA209}" type="presParOf" srcId="{70774FB7-BD16-4CEB-A211-85CE345F5EFA}" destId="{2C3E4313-CF0B-4ABE-8953-8968A8D13B2A}" srcOrd="1" destOrd="0" presId="urn:microsoft.com/office/officeart/2009/3/layout/HorizontalOrganizationChart"/>
    <dgm:cxn modelId="{4B3F5E74-B0F4-4152-B2C2-9475E0AB9B84}" type="presParOf" srcId="{8E8C5D75-0B2C-450C-AC8B-449D3384F35E}" destId="{783EB709-E0D2-4977-BC44-1DF2FD7143D6}" srcOrd="1" destOrd="0" presId="urn:microsoft.com/office/officeart/2009/3/layout/HorizontalOrganizationChart"/>
    <dgm:cxn modelId="{9FDE8204-ACF7-42EB-99B9-EEDFA1B39593}" type="presParOf" srcId="{8E8C5D75-0B2C-450C-AC8B-449D3384F35E}" destId="{ECC70D44-B63D-4C50-8C9F-8D9C99039A2F}" srcOrd="2" destOrd="0" presId="urn:microsoft.com/office/officeart/2009/3/layout/HorizontalOrganizationChart"/>
    <dgm:cxn modelId="{73026543-79EA-4FF3-9ED5-DCC4FBD3F45D}" type="presParOf" srcId="{B0856786-083D-438A-9B59-58228FDD702D}" destId="{4261B6D0-8574-44C6-82DC-C06EE4597150}" srcOrd="2" destOrd="0" presId="urn:microsoft.com/office/officeart/2009/3/layout/HorizontalOrganizationChart"/>
    <dgm:cxn modelId="{B0DD3CA1-09C5-4EE2-BBEF-577BFD61C068}" type="presParOf" srcId="{12C5EADA-6BA6-4F23-B70D-F91B6317DE8C}" destId="{C33D56C8-38BB-46F0-9160-B7A089434A4B}" srcOrd="2" destOrd="0" presId="urn:microsoft.com/office/officeart/2009/3/layout/HorizontalOrganizationChar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70F149-408B-4A89-9674-A375F899EC96}"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CA"/>
        </a:p>
      </dgm:t>
    </dgm:pt>
    <dgm:pt modelId="{9AABE463-B06D-4B7D-81F1-202672D8DCB1}">
      <dgm:prSet phldrT="[Text]" custT="1"/>
      <dgm:spPr/>
      <dgm:t>
        <a:bodyPr/>
        <a:lstStyle/>
        <a:p>
          <a:r>
            <a:rPr lang="en-CA" sz="1600" dirty="0"/>
            <a:t>10 (5x2)</a:t>
          </a:r>
        </a:p>
      </dgm:t>
    </dgm:pt>
    <dgm:pt modelId="{305996E3-3291-4ECF-8A23-95914703C96D}" type="parTrans" cxnId="{13A48AD5-7BC1-4E29-A013-3F6A1C7BA95C}">
      <dgm:prSet/>
      <dgm:spPr/>
      <dgm:t>
        <a:bodyPr/>
        <a:lstStyle/>
        <a:p>
          <a:endParaRPr lang="en-CA"/>
        </a:p>
      </dgm:t>
    </dgm:pt>
    <dgm:pt modelId="{5C2EF2A3-E329-4A59-93B8-7499CE45B68A}" type="sibTrans" cxnId="{13A48AD5-7BC1-4E29-A013-3F6A1C7BA95C}">
      <dgm:prSet/>
      <dgm:spPr/>
      <dgm:t>
        <a:bodyPr/>
        <a:lstStyle/>
        <a:p>
          <a:endParaRPr lang="en-CA"/>
        </a:p>
      </dgm:t>
    </dgm:pt>
    <dgm:pt modelId="{61E39FAD-A7DB-4733-9997-B19ACE3CD2C4}">
      <dgm:prSet phldrT="[Text]" custT="1"/>
      <dgm:spPr/>
      <dgm:t>
        <a:bodyPr/>
        <a:lstStyle/>
        <a:p>
          <a:r>
            <a:rPr lang="en-CA" sz="1600" dirty="0"/>
            <a:t>10</a:t>
          </a:r>
        </a:p>
      </dgm:t>
    </dgm:pt>
    <dgm:pt modelId="{6A5ACC9C-35EC-4ADB-9332-7C0D5B92EB29}" type="parTrans" cxnId="{85275890-5132-4B6D-AE66-301798F58449}">
      <dgm:prSet/>
      <dgm:spPr/>
      <dgm:t>
        <a:bodyPr/>
        <a:lstStyle/>
        <a:p>
          <a:endParaRPr lang="en-CA"/>
        </a:p>
      </dgm:t>
    </dgm:pt>
    <dgm:pt modelId="{5E9B4EE9-5044-4AA5-8148-662D1E2B1712}" type="sibTrans" cxnId="{85275890-5132-4B6D-AE66-301798F58449}">
      <dgm:prSet/>
      <dgm:spPr/>
      <dgm:t>
        <a:bodyPr/>
        <a:lstStyle/>
        <a:p>
          <a:endParaRPr lang="en-CA"/>
        </a:p>
      </dgm:t>
    </dgm:pt>
    <dgm:pt modelId="{2028041D-0E5B-4798-841D-7D9F6542D375}">
      <dgm:prSet phldrT="[Text]" custT="1"/>
      <dgm:spPr/>
      <dgm:t>
        <a:bodyPr/>
        <a:lstStyle/>
        <a:p>
          <a:r>
            <a:rPr lang="en-CA" sz="1600" dirty="0"/>
            <a:t>Distributed</a:t>
          </a:r>
        </a:p>
      </dgm:t>
    </dgm:pt>
    <dgm:pt modelId="{950CB7BC-E5C3-4DA7-BAE6-25D01286B9DA}" type="parTrans" cxnId="{81D1B7E6-C557-4B3B-9DB1-6341CFDDEB8C}">
      <dgm:prSet/>
      <dgm:spPr/>
      <dgm:t>
        <a:bodyPr/>
        <a:lstStyle/>
        <a:p>
          <a:endParaRPr lang="en-CA"/>
        </a:p>
      </dgm:t>
    </dgm:pt>
    <dgm:pt modelId="{B5A9297C-A7C9-463F-B187-4065DBF12EDF}" type="sibTrans" cxnId="{81D1B7E6-C557-4B3B-9DB1-6341CFDDEB8C}">
      <dgm:prSet/>
      <dgm:spPr/>
      <dgm:t>
        <a:bodyPr/>
        <a:lstStyle/>
        <a:p>
          <a:endParaRPr lang="en-CA"/>
        </a:p>
      </dgm:t>
    </dgm:pt>
    <dgm:pt modelId="{88AE5AF7-49A7-46BC-A570-D88C0069F263}" type="pres">
      <dgm:prSet presAssocID="{7970F149-408B-4A89-9674-A375F899EC96}" presName="hierChild1" presStyleCnt="0">
        <dgm:presLayoutVars>
          <dgm:orgChart val="1"/>
          <dgm:chPref val="1"/>
          <dgm:dir/>
          <dgm:animOne val="branch"/>
          <dgm:animLvl val="lvl"/>
          <dgm:resizeHandles/>
        </dgm:presLayoutVars>
      </dgm:prSet>
      <dgm:spPr/>
    </dgm:pt>
    <dgm:pt modelId="{12C5EADA-6BA6-4F23-B70D-F91B6317DE8C}" type="pres">
      <dgm:prSet presAssocID="{9AABE463-B06D-4B7D-81F1-202672D8DCB1}" presName="hierRoot1" presStyleCnt="0">
        <dgm:presLayoutVars>
          <dgm:hierBranch val="init"/>
        </dgm:presLayoutVars>
      </dgm:prSet>
      <dgm:spPr/>
    </dgm:pt>
    <dgm:pt modelId="{025478BB-81DB-4D07-A24B-8D466357CE06}" type="pres">
      <dgm:prSet presAssocID="{9AABE463-B06D-4B7D-81F1-202672D8DCB1}" presName="rootComposite1" presStyleCnt="0"/>
      <dgm:spPr/>
    </dgm:pt>
    <dgm:pt modelId="{A3BDFD2B-4D41-4EC2-BF40-E8C5790459A6}" type="pres">
      <dgm:prSet presAssocID="{9AABE463-B06D-4B7D-81F1-202672D8DCB1}" presName="rootText1" presStyleLbl="node0" presStyleIdx="0" presStyleCnt="1">
        <dgm:presLayoutVars>
          <dgm:chPref val="3"/>
        </dgm:presLayoutVars>
      </dgm:prSet>
      <dgm:spPr/>
    </dgm:pt>
    <dgm:pt modelId="{A27F6202-2E15-4D74-BC7C-F3657BA8F944}" type="pres">
      <dgm:prSet presAssocID="{9AABE463-B06D-4B7D-81F1-202672D8DCB1}" presName="rootConnector1" presStyleLbl="node1" presStyleIdx="0" presStyleCnt="0"/>
      <dgm:spPr/>
    </dgm:pt>
    <dgm:pt modelId="{3983BE14-7AA8-4269-8C85-6B964ECDF595}" type="pres">
      <dgm:prSet presAssocID="{9AABE463-B06D-4B7D-81F1-202672D8DCB1}" presName="hierChild2" presStyleCnt="0"/>
      <dgm:spPr/>
    </dgm:pt>
    <dgm:pt modelId="{44AD7540-723A-492B-99F9-AFB1FBA7B4BC}" type="pres">
      <dgm:prSet presAssocID="{6A5ACC9C-35EC-4ADB-9332-7C0D5B92EB29}" presName="Name64" presStyleLbl="parChTrans1D2" presStyleIdx="0" presStyleCnt="1"/>
      <dgm:spPr/>
    </dgm:pt>
    <dgm:pt modelId="{B0856786-083D-438A-9B59-58228FDD702D}" type="pres">
      <dgm:prSet presAssocID="{61E39FAD-A7DB-4733-9997-B19ACE3CD2C4}" presName="hierRoot2" presStyleCnt="0">
        <dgm:presLayoutVars>
          <dgm:hierBranch val="init"/>
        </dgm:presLayoutVars>
      </dgm:prSet>
      <dgm:spPr/>
    </dgm:pt>
    <dgm:pt modelId="{B222FD82-E3F0-43BC-B620-3282B1BA2788}" type="pres">
      <dgm:prSet presAssocID="{61E39FAD-A7DB-4733-9997-B19ACE3CD2C4}" presName="rootComposite" presStyleCnt="0"/>
      <dgm:spPr/>
    </dgm:pt>
    <dgm:pt modelId="{03FAA925-8238-4F50-B218-BEABBD71E5BA}" type="pres">
      <dgm:prSet presAssocID="{61E39FAD-A7DB-4733-9997-B19ACE3CD2C4}" presName="rootText" presStyleLbl="node2" presStyleIdx="0" presStyleCnt="1">
        <dgm:presLayoutVars>
          <dgm:chPref val="3"/>
        </dgm:presLayoutVars>
      </dgm:prSet>
      <dgm:spPr/>
    </dgm:pt>
    <dgm:pt modelId="{B5DC7910-9AF6-46EA-8F1D-7E568C265B18}" type="pres">
      <dgm:prSet presAssocID="{61E39FAD-A7DB-4733-9997-B19ACE3CD2C4}" presName="rootConnector" presStyleLbl="node2" presStyleIdx="0" presStyleCnt="1"/>
      <dgm:spPr/>
    </dgm:pt>
    <dgm:pt modelId="{021CC342-E5D1-4EDF-A35D-B0F166B100BD}" type="pres">
      <dgm:prSet presAssocID="{61E39FAD-A7DB-4733-9997-B19ACE3CD2C4}" presName="hierChild4" presStyleCnt="0"/>
      <dgm:spPr/>
    </dgm:pt>
    <dgm:pt modelId="{C92DA5DF-1725-411F-8634-5E7FC79B1847}" type="pres">
      <dgm:prSet presAssocID="{950CB7BC-E5C3-4DA7-BAE6-25D01286B9DA}" presName="Name64" presStyleLbl="parChTrans1D3" presStyleIdx="0" presStyleCnt="1"/>
      <dgm:spPr/>
    </dgm:pt>
    <dgm:pt modelId="{8E8C5D75-0B2C-450C-AC8B-449D3384F35E}" type="pres">
      <dgm:prSet presAssocID="{2028041D-0E5B-4798-841D-7D9F6542D375}" presName="hierRoot2" presStyleCnt="0">
        <dgm:presLayoutVars>
          <dgm:hierBranch val="init"/>
        </dgm:presLayoutVars>
      </dgm:prSet>
      <dgm:spPr/>
    </dgm:pt>
    <dgm:pt modelId="{70774FB7-BD16-4CEB-A211-85CE345F5EFA}" type="pres">
      <dgm:prSet presAssocID="{2028041D-0E5B-4798-841D-7D9F6542D375}" presName="rootComposite" presStyleCnt="0"/>
      <dgm:spPr/>
    </dgm:pt>
    <dgm:pt modelId="{97B2B87A-90AD-4259-8AE0-2C9CC67FFBBC}" type="pres">
      <dgm:prSet presAssocID="{2028041D-0E5B-4798-841D-7D9F6542D375}" presName="rootText" presStyleLbl="node3" presStyleIdx="0" presStyleCnt="1">
        <dgm:presLayoutVars>
          <dgm:chPref val="3"/>
        </dgm:presLayoutVars>
      </dgm:prSet>
      <dgm:spPr/>
    </dgm:pt>
    <dgm:pt modelId="{2C3E4313-CF0B-4ABE-8953-8968A8D13B2A}" type="pres">
      <dgm:prSet presAssocID="{2028041D-0E5B-4798-841D-7D9F6542D375}" presName="rootConnector" presStyleLbl="node3" presStyleIdx="0" presStyleCnt="1"/>
      <dgm:spPr/>
    </dgm:pt>
    <dgm:pt modelId="{783EB709-E0D2-4977-BC44-1DF2FD7143D6}" type="pres">
      <dgm:prSet presAssocID="{2028041D-0E5B-4798-841D-7D9F6542D375}" presName="hierChild4" presStyleCnt="0"/>
      <dgm:spPr/>
    </dgm:pt>
    <dgm:pt modelId="{ECC70D44-B63D-4C50-8C9F-8D9C99039A2F}" type="pres">
      <dgm:prSet presAssocID="{2028041D-0E5B-4798-841D-7D9F6542D375}" presName="hierChild5" presStyleCnt="0"/>
      <dgm:spPr/>
    </dgm:pt>
    <dgm:pt modelId="{4261B6D0-8574-44C6-82DC-C06EE4597150}" type="pres">
      <dgm:prSet presAssocID="{61E39FAD-A7DB-4733-9997-B19ACE3CD2C4}" presName="hierChild5" presStyleCnt="0"/>
      <dgm:spPr/>
    </dgm:pt>
    <dgm:pt modelId="{C33D56C8-38BB-46F0-9160-B7A089434A4B}" type="pres">
      <dgm:prSet presAssocID="{9AABE463-B06D-4B7D-81F1-202672D8DCB1}" presName="hierChild3" presStyleCnt="0"/>
      <dgm:spPr/>
    </dgm:pt>
  </dgm:ptLst>
  <dgm:cxnLst>
    <dgm:cxn modelId="{73235A29-175C-4AA4-9450-565820786C42}" type="presOf" srcId="{950CB7BC-E5C3-4DA7-BAE6-25D01286B9DA}" destId="{C92DA5DF-1725-411F-8634-5E7FC79B1847}" srcOrd="0" destOrd="0" presId="urn:microsoft.com/office/officeart/2009/3/layout/HorizontalOrganizationChart"/>
    <dgm:cxn modelId="{245C5A3C-D6A9-4658-84AC-681A3EC40510}" type="presOf" srcId="{2028041D-0E5B-4798-841D-7D9F6542D375}" destId="{97B2B87A-90AD-4259-8AE0-2C9CC67FFBBC}" srcOrd="0" destOrd="0" presId="urn:microsoft.com/office/officeart/2009/3/layout/HorizontalOrganizationChart"/>
    <dgm:cxn modelId="{C1883452-EE31-474E-9ADD-8E438E434F09}" type="presOf" srcId="{2028041D-0E5B-4798-841D-7D9F6542D375}" destId="{2C3E4313-CF0B-4ABE-8953-8968A8D13B2A}" srcOrd="1" destOrd="0" presId="urn:microsoft.com/office/officeart/2009/3/layout/HorizontalOrganizationChart"/>
    <dgm:cxn modelId="{85275890-5132-4B6D-AE66-301798F58449}" srcId="{9AABE463-B06D-4B7D-81F1-202672D8DCB1}" destId="{61E39FAD-A7DB-4733-9997-B19ACE3CD2C4}" srcOrd="0" destOrd="0" parTransId="{6A5ACC9C-35EC-4ADB-9332-7C0D5B92EB29}" sibTransId="{5E9B4EE9-5044-4AA5-8148-662D1E2B1712}"/>
    <dgm:cxn modelId="{138B9A97-913B-4359-93C1-6776ACAD26F7}" type="presOf" srcId="{9AABE463-B06D-4B7D-81F1-202672D8DCB1}" destId="{A27F6202-2E15-4D74-BC7C-F3657BA8F944}" srcOrd="1" destOrd="0" presId="urn:microsoft.com/office/officeart/2009/3/layout/HorizontalOrganizationChart"/>
    <dgm:cxn modelId="{2712E598-4C6A-431C-9D11-8CB2645B75D5}" type="presOf" srcId="{6A5ACC9C-35EC-4ADB-9332-7C0D5B92EB29}" destId="{44AD7540-723A-492B-99F9-AFB1FBA7B4BC}" srcOrd="0" destOrd="0" presId="urn:microsoft.com/office/officeart/2009/3/layout/HorizontalOrganizationChart"/>
    <dgm:cxn modelId="{B4C4B89F-B13C-4754-AE46-65106492D46A}" type="presOf" srcId="{61E39FAD-A7DB-4733-9997-B19ACE3CD2C4}" destId="{03FAA925-8238-4F50-B218-BEABBD71E5BA}" srcOrd="0" destOrd="0" presId="urn:microsoft.com/office/officeart/2009/3/layout/HorizontalOrganizationChart"/>
    <dgm:cxn modelId="{61164CA5-F65B-4B37-BF82-D2792DCB6636}" type="presOf" srcId="{9AABE463-B06D-4B7D-81F1-202672D8DCB1}" destId="{A3BDFD2B-4D41-4EC2-BF40-E8C5790459A6}" srcOrd="0" destOrd="0" presId="urn:microsoft.com/office/officeart/2009/3/layout/HorizontalOrganizationChart"/>
    <dgm:cxn modelId="{2C8CA7B2-1F0C-4FCB-9816-776D936D3E05}" type="presOf" srcId="{61E39FAD-A7DB-4733-9997-B19ACE3CD2C4}" destId="{B5DC7910-9AF6-46EA-8F1D-7E568C265B18}" srcOrd="1" destOrd="0" presId="urn:microsoft.com/office/officeart/2009/3/layout/HorizontalOrganizationChart"/>
    <dgm:cxn modelId="{034EDCBE-CB88-4D5E-8238-CAE5EEF48A28}" type="presOf" srcId="{7970F149-408B-4A89-9674-A375F899EC96}" destId="{88AE5AF7-49A7-46BC-A570-D88C0069F263}" srcOrd="0" destOrd="0" presId="urn:microsoft.com/office/officeart/2009/3/layout/HorizontalOrganizationChart"/>
    <dgm:cxn modelId="{13A48AD5-7BC1-4E29-A013-3F6A1C7BA95C}" srcId="{7970F149-408B-4A89-9674-A375F899EC96}" destId="{9AABE463-B06D-4B7D-81F1-202672D8DCB1}" srcOrd="0" destOrd="0" parTransId="{305996E3-3291-4ECF-8A23-95914703C96D}" sibTransId="{5C2EF2A3-E329-4A59-93B8-7499CE45B68A}"/>
    <dgm:cxn modelId="{81D1B7E6-C557-4B3B-9DB1-6341CFDDEB8C}" srcId="{61E39FAD-A7DB-4733-9997-B19ACE3CD2C4}" destId="{2028041D-0E5B-4798-841D-7D9F6542D375}" srcOrd="0" destOrd="0" parTransId="{950CB7BC-E5C3-4DA7-BAE6-25D01286B9DA}" sibTransId="{B5A9297C-A7C9-463F-B187-4065DBF12EDF}"/>
    <dgm:cxn modelId="{371D6B13-404B-45F8-8E67-613BDF2B0ED8}" type="presParOf" srcId="{88AE5AF7-49A7-46BC-A570-D88C0069F263}" destId="{12C5EADA-6BA6-4F23-B70D-F91B6317DE8C}" srcOrd="0" destOrd="0" presId="urn:microsoft.com/office/officeart/2009/3/layout/HorizontalOrganizationChart"/>
    <dgm:cxn modelId="{62B1C0C3-B072-4404-ABE4-3F430B34A9FB}" type="presParOf" srcId="{12C5EADA-6BA6-4F23-B70D-F91B6317DE8C}" destId="{025478BB-81DB-4D07-A24B-8D466357CE06}" srcOrd="0" destOrd="0" presId="urn:microsoft.com/office/officeart/2009/3/layout/HorizontalOrganizationChart"/>
    <dgm:cxn modelId="{C35DA6EC-7815-41ED-9D5C-CBC3D03DC1B5}" type="presParOf" srcId="{025478BB-81DB-4D07-A24B-8D466357CE06}" destId="{A3BDFD2B-4D41-4EC2-BF40-E8C5790459A6}" srcOrd="0" destOrd="0" presId="urn:microsoft.com/office/officeart/2009/3/layout/HorizontalOrganizationChart"/>
    <dgm:cxn modelId="{9D185F46-B2F0-47DC-9999-5D42BFCF7E63}" type="presParOf" srcId="{025478BB-81DB-4D07-A24B-8D466357CE06}" destId="{A27F6202-2E15-4D74-BC7C-F3657BA8F944}" srcOrd="1" destOrd="0" presId="urn:microsoft.com/office/officeart/2009/3/layout/HorizontalOrganizationChart"/>
    <dgm:cxn modelId="{EC163446-FA65-4495-9615-21C30DC45DFC}" type="presParOf" srcId="{12C5EADA-6BA6-4F23-B70D-F91B6317DE8C}" destId="{3983BE14-7AA8-4269-8C85-6B964ECDF595}" srcOrd="1" destOrd="0" presId="urn:microsoft.com/office/officeart/2009/3/layout/HorizontalOrganizationChart"/>
    <dgm:cxn modelId="{63070305-9C85-456D-B7C1-1108B26A4108}" type="presParOf" srcId="{3983BE14-7AA8-4269-8C85-6B964ECDF595}" destId="{44AD7540-723A-492B-99F9-AFB1FBA7B4BC}" srcOrd="0" destOrd="0" presId="urn:microsoft.com/office/officeart/2009/3/layout/HorizontalOrganizationChart"/>
    <dgm:cxn modelId="{10F9A5BA-3433-4B1A-B73C-1C8DDF9C30C5}" type="presParOf" srcId="{3983BE14-7AA8-4269-8C85-6B964ECDF595}" destId="{B0856786-083D-438A-9B59-58228FDD702D}" srcOrd="1" destOrd="0" presId="urn:microsoft.com/office/officeart/2009/3/layout/HorizontalOrganizationChart"/>
    <dgm:cxn modelId="{306670B6-7652-4F83-8550-055F87BBFEF2}" type="presParOf" srcId="{B0856786-083D-438A-9B59-58228FDD702D}" destId="{B222FD82-E3F0-43BC-B620-3282B1BA2788}" srcOrd="0" destOrd="0" presId="urn:microsoft.com/office/officeart/2009/3/layout/HorizontalOrganizationChart"/>
    <dgm:cxn modelId="{AB6B7E3E-1432-43F9-906D-C3E8C79C27BA}" type="presParOf" srcId="{B222FD82-E3F0-43BC-B620-3282B1BA2788}" destId="{03FAA925-8238-4F50-B218-BEABBD71E5BA}" srcOrd="0" destOrd="0" presId="urn:microsoft.com/office/officeart/2009/3/layout/HorizontalOrganizationChart"/>
    <dgm:cxn modelId="{C68F3080-3777-4A4A-AF44-F4C3EC89DEB0}" type="presParOf" srcId="{B222FD82-E3F0-43BC-B620-3282B1BA2788}" destId="{B5DC7910-9AF6-46EA-8F1D-7E568C265B18}" srcOrd="1" destOrd="0" presId="urn:microsoft.com/office/officeart/2009/3/layout/HorizontalOrganizationChart"/>
    <dgm:cxn modelId="{294E33AF-A93C-4807-A021-2F227617D312}" type="presParOf" srcId="{B0856786-083D-438A-9B59-58228FDD702D}" destId="{021CC342-E5D1-4EDF-A35D-B0F166B100BD}" srcOrd="1" destOrd="0" presId="urn:microsoft.com/office/officeart/2009/3/layout/HorizontalOrganizationChart"/>
    <dgm:cxn modelId="{984AAFDC-3512-4AED-B6D6-4AA4EB25B498}" type="presParOf" srcId="{021CC342-E5D1-4EDF-A35D-B0F166B100BD}" destId="{C92DA5DF-1725-411F-8634-5E7FC79B1847}" srcOrd="0" destOrd="0" presId="urn:microsoft.com/office/officeart/2009/3/layout/HorizontalOrganizationChart"/>
    <dgm:cxn modelId="{2283DB7C-98B3-4551-93BD-12233DC2162F}" type="presParOf" srcId="{021CC342-E5D1-4EDF-A35D-B0F166B100BD}" destId="{8E8C5D75-0B2C-450C-AC8B-449D3384F35E}" srcOrd="1" destOrd="0" presId="urn:microsoft.com/office/officeart/2009/3/layout/HorizontalOrganizationChart"/>
    <dgm:cxn modelId="{F501442B-0A0E-4574-BFD8-64FA256A7204}" type="presParOf" srcId="{8E8C5D75-0B2C-450C-AC8B-449D3384F35E}" destId="{70774FB7-BD16-4CEB-A211-85CE345F5EFA}" srcOrd="0" destOrd="0" presId="urn:microsoft.com/office/officeart/2009/3/layout/HorizontalOrganizationChart"/>
    <dgm:cxn modelId="{AF852306-5009-4F89-8A3E-6A7E280FC3AB}" type="presParOf" srcId="{70774FB7-BD16-4CEB-A211-85CE345F5EFA}" destId="{97B2B87A-90AD-4259-8AE0-2C9CC67FFBBC}" srcOrd="0" destOrd="0" presId="urn:microsoft.com/office/officeart/2009/3/layout/HorizontalOrganizationChart"/>
    <dgm:cxn modelId="{326CB9C6-615E-41C5-949F-E75CA6FB2AF6}" type="presParOf" srcId="{70774FB7-BD16-4CEB-A211-85CE345F5EFA}" destId="{2C3E4313-CF0B-4ABE-8953-8968A8D13B2A}" srcOrd="1" destOrd="0" presId="urn:microsoft.com/office/officeart/2009/3/layout/HorizontalOrganizationChart"/>
    <dgm:cxn modelId="{831EC179-17A6-458D-9CF2-2B14CFB8ED38}" type="presParOf" srcId="{8E8C5D75-0B2C-450C-AC8B-449D3384F35E}" destId="{783EB709-E0D2-4977-BC44-1DF2FD7143D6}" srcOrd="1" destOrd="0" presId="urn:microsoft.com/office/officeart/2009/3/layout/HorizontalOrganizationChart"/>
    <dgm:cxn modelId="{71B986CA-24BD-4430-B44C-8A48AC3C4B3E}" type="presParOf" srcId="{8E8C5D75-0B2C-450C-AC8B-449D3384F35E}" destId="{ECC70D44-B63D-4C50-8C9F-8D9C99039A2F}" srcOrd="2" destOrd="0" presId="urn:microsoft.com/office/officeart/2009/3/layout/HorizontalOrganizationChart"/>
    <dgm:cxn modelId="{73026543-79EA-4FF3-9ED5-DCC4FBD3F45D}" type="presParOf" srcId="{B0856786-083D-438A-9B59-58228FDD702D}" destId="{4261B6D0-8574-44C6-82DC-C06EE4597150}" srcOrd="2" destOrd="0" presId="urn:microsoft.com/office/officeart/2009/3/layout/HorizontalOrganizationChart"/>
    <dgm:cxn modelId="{B0DD3CA1-09C5-4EE2-BBEF-577BFD61C068}" type="presParOf" srcId="{12C5EADA-6BA6-4F23-B70D-F91B6317DE8C}" destId="{C33D56C8-38BB-46F0-9160-B7A089434A4B}" srcOrd="2" destOrd="0" presId="urn:microsoft.com/office/officeart/2009/3/layout/HorizontalOrganizationChar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70F149-408B-4A89-9674-A375F899EC96}"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CA"/>
        </a:p>
      </dgm:t>
    </dgm:pt>
    <dgm:pt modelId="{9AABE463-B06D-4B7D-81F1-202672D8DCB1}">
      <dgm:prSet phldrT="[Text]"/>
      <dgm:spPr/>
      <dgm:t>
        <a:bodyPr/>
        <a:lstStyle/>
        <a:p>
          <a:r>
            <a:rPr lang="en-CA" b="1" dirty="0"/>
            <a:t>GRUs</a:t>
          </a:r>
        </a:p>
      </dgm:t>
    </dgm:pt>
    <dgm:pt modelId="{305996E3-3291-4ECF-8A23-95914703C96D}" type="parTrans" cxnId="{13A48AD5-7BC1-4E29-A013-3F6A1C7BA95C}">
      <dgm:prSet/>
      <dgm:spPr/>
      <dgm:t>
        <a:bodyPr/>
        <a:lstStyle/>
        <a:p>
          <a:endParaRPr lang="en-CA"/>
        </a:p>
      </dgm:t>
    </dgm:pt>
    <dgm:pt modelId="{5C2EF2A3-E329-4A59-93B8-7499CE45B68A}" type="sibTrans" cxnId="{13A48AD5-7BC1-4E29-A013-3F6A1C7BA95C}">
      <dgm:prSet/>
      <dgm:spPr/>
      <dgm:t>
        <a:bodyPr/>
        <a:lstStyle/>
        <a:p>
          <a:endParaRPr lang="en-CA"/>
        </a:p>
      </dgm:t>
    </dgm:pt>
    <dgm:pt modelId="{61E39FAD-A7DB-4733-9997-B19ACE3CD2C4}">
      <dgm:prSet phldrT="[Text]"/>
      <dgm:spPr/>
      <dgm:t>
        <a:bodyPr/>
        <a:lstStyle/>
        <a:p>
          <a:r>
            <a:rPr lang="en-CA" b="1" dirty="0"/>
            <a:t>Parameter Sets</a:t>
          </a:r>
        </a:p>
      </dgm:t>
    </dgm:pt>
    <dgm:pt modelId="{6A5ACC9C-35EC-4ADB-9332-7C0D5B92EB29}" type="parTrans" cxnId="{85275890-5132-4B6D-AE66-301798F58449}">
      <dgm:prSet/>
      <dgm:spPr/>
      <dgm:t>
        <a:bodyPr/>
        <a:lstStyle/>
        <a:p>
          <a:endParaRPr lang="en-CA"/>
        </a:p>
      </dgm:t>
    </dgm:pt>
    <dgm:pt modelId="{5E9B4EE9-5044-4AA5-8148-662D1E2B1712}" type="sibTrans" cxnId="{85275890-5132-4B6D-AE66-301798F58449}">
      <dgm:prSet/>
      <dgm:spPr/>
      <dgm:t>
        <a:bodyPr/>
        <a:lstStyle/>
        <a:p>
          <a:endParaRPr lang="en-CA"/>
        </a:p>
      </dgm:t>
    </dgm:pt>
    <dgm:pt modelId="{76B5C446-A040-40F2-8661-DA23AAAA8F0A}">
      <dgm:prSet phldrT="[Text]"/>
      <dgm:spPr/>
      <dgm:t>
        <a:bodyPr/>
        <a:lstStyle/>
        <a:p>
          <a:r>
            <a:rPr lang="en-CA" b="1" dirty="0"/>
            <a:t>Forcing Data</a:t>
          </a:r>
        </a:p>
      </dgm:t>
    </dgm:pt>
    <dgm:pt modelId="{A3E2CF55-2C96-47D9-A15D-9A2A29EE7214}" type="parTrans" cxnId="{F9D86343-4198-4A46-9C70-FAC3B23D43A0}">
      <dgm:prSet/>
      <dgm:spPr/>
      <dgm:t>
        <a:bodyPr/>
        <a:lstStyle/>
        <a:p>
          <a:endParaRPr lang="en-CA"/>
        </a:p>
      </dgm:t>
    </dgm:pt>
    <dgm:pt modelId="{591F4E7C-ADC3-464F-822A-9BAD91E65289}" type="sibTrans" cxnId="{F9D86343-4198-4A46-9C70-FAC3B23D43A0}">
      <dgm:prSet/>
      <dgm:spPr/>
      <dgm:t>
        <a:bodyPr/>
        <a:lstStyle/>
        <a:p>
          <a:endParaRPr lang="en-CA"/>
        </a:p>
      </dgm:t>
    </dgm:pt>
    <dgm:pt modelId="{88AE5AF7-49A7-46BC-A570-D88C0069F263}" type="pres">
      <dgm:prSet presAssocID="{7970F149-408B-4A89-9674-A375F899EC96}" presName="hierChild1" presStyleCnt="0">
        <dgm:presLayoutVars>
          <dgm:orgChart val="1"/>
          <dgm:chPref val="1"/>
          <dgm:dir/>
          <dgm:animOne val="branch"/>
          <dgm:animLvl val="lvl"/>
          <dgm:resizeHandles/>
        </dgm:presLayoutVars>
      </dgm:prSet>
      <dgm:spPr/>
    </dgm:pt>
    <dgm:pt modelId="{12C5EADA-6BA6-4F23-B70D-F91B6317DE8C}" type="pres">
      <dgm:prSet presAssocID="{9AABE463-B06D-4B7D-81F1-202672D8DCB1}" presName="hierRoot1" presStyleCnt="0">
        <dgm:presLayoutVars>
          <dgm:hierBranch val="init"/>
        </dgm:presLayoutVars>
      </dgm:prSet>
      <dgm:spPr/>
    </dgm:pt>
    <dgm:pt modelId="{025478BB-81DB-4D07-A24B-8D466357CE06}" type="pres">
      <dgm:prSet presAssocID="{9AABE463-B06D-4B7D-81F1-202672D8DCB1}" presName="rootComposite1" presStyleCnt="0"/>
      <dgm:spPr/>
    </dgm:pt>
    <dgm:pt modelId="{A3BDFD2B-4D41-4EC2-BF40-E8C5790459A6}" type="pres">
      <dgm:prSet presAssocID="{9AABE463-B06D-4B7D-81F1-202672D8DCB1}" presName="rootText1" presStyleLbl="node0" presStyleIdx="0" presStyleCnt="1">
        <dgm:presLayoutVars>
          <dgm:chPref val="3"/>
        </dgm:presLayoutVars>
      </dgm:prSet>
      <dgm:spPr/>
    </dgm:pt>
    <dgm:pt modelId="{A27F6202-2E15-4D74-BC7C-F3657BA8F944}" type="pres">
      <dgm:prSet presAssocID="{9AABE463-B06D-4B7D-81F1-202672D8DCB1}" presName="rootConnector1" presStyleLbl="node1" presStyleIdx="0" presStyleCnt="0"/>
      <dgm:spPr/>
    </dgm:pt>
    <dgm:pt modelId="{3983BE14-7AA8-4269-8C85-6B964ECDF595}" type="pres">
      <dgm:prSet presAssocID="{9AABE463-B06D-4B7D-81F1-202672D8DCB1}" presName="hierChild2" presStyleCnt="0"/>
      <dgm:spPr/>
    </dgm:pt>
    <dgm:pt modelId="{44AD7540-723A-492B-99F9-AFB1FBA7B4BC}" type="pres">
      <dgm:prSet presAssocID="{6A5ACC9C-35EC-4ADB-9332-7C0D5B92EB29}" presName="Name64" presStyleLbl="parChTrans1D2" presStyleIdx="0" presStyleCnt="1"/>
      <dgm:spPr/>
    </dgm:pt>
    <dgm:pt modelId="{B0856786-083D-438A-9B59-58228FDD702D}" type="pres">
      <dgm:prSet presAssocID="{61E39FAD-A7DB-4733-9997-B19ACE3CD2C4}" presName="hierRoot2" presStyleCnt="0">
        <dgm:presLayoutVars>
          <dgm:hierBranch val="init"/>
        </dgm:presLayoutVars>
      </dgm:prSet>
      <dgm:spPr/>
    </dgm:pt>
    <dgm:pt modelId="{B222FD82-E3F0-43BC-B620-3282B1BA2788}" type="pres">
      <dgm:prSet presAssocID="{61E39FAD-A7DB-4733-9997-B19ACE3CD2C4}" presName="rootComposite" presStyleCnt="0"/>
      <dgm:spPr/>
    </dgm:pt>
    <dgm:pt modelId="{03FAA925-8238-4F50-B218-BEABBD71E5BA}" type="pres">
      <dgm:prSet presAssocID="{61E39FAD-A7DB-4733-9997-B19ACE3CD2C4}" presName="rootText" presStyleLbl="node2" presStyleIdx="0" presStyleCnt="1">
        <dgm:presLayoutVars>
          <dgm:chPref val="3"/>
        </dgm:presLayoutVars>
      </dgm:prSet>
      <dgm:spPr/>
    </dgm:pt>
    <dgm:pt modelId="{B5DC7910-9AF6-46EA-8F1D-7E568C265B18}" type="pres">
      <dgm:prSet presAssocID="{61E39FAD-A7DB-4733-9997-B19ACE3CD2C4}" presName="rootConnector" presStyleLbl="node2" presStyleIdx="0" presStyleCnt="1"/>
      <dgm:spPr/>
    </dgm:pt>
    <dgm:pt modelId="{021CC342-E5D1-4EDF-A35D-B0F166B100BD}" type="pres">
      <dgm:prSet presAssocID="{61E39FAD-A7DB-4733-9997-B19ACE3CD2C4}" presName="hierChild4" presStyleCnt="0"/>
      <dgm:spPr/>
    </dgm:pt>
    <dgm:pt modelId="{1A0886AB-8401-4462-A56F-B477B1617544}" type="pres">
      <dgm:prSet presAssocID="{A3E2CF55-2C96-47D9-A15D-9A2A29EE7214}" presName="Name64" presStyleLbl="parChTrans1D3" presStyleIdx="0" presStyleCnt="1"/>
      <dgm:spPr/>
    </dgm:pt>
    <dgm:pt modelId="{8EF5D821-698D-46A9-939A-8AC85689CF1D}" type="pres">
      <dgm:prSet presAssocID="{76B5C446-A040-40F2-8661-DA23AAAA8F0A}" presName="hierRoot2" presStyleCnt="0">
        <dgm:presLayoutVars>
          <dgm:hierBranch val="init"/>
        </dgm:presLayoutVars>
      </dgm:prSet>
      <dgm:spPr/>
    </dgm:pt>
    <dgm:pt modelId="{893C29C1-84AF-49DD-A335-BBC05AC8BDC0}" type="pres">
      <dgm:prSet presAssocID="{76B5C446-A040-40F2-8661-DA23AAAA8F0A}" presName="rootComposite" presStyleCnt="0"/>
      <dgm:spPr/>
    </dgm:pt>
    <dgm:pt modelId="{7A62BF19-8218-4DE2-88E5-E963622D020A}" type="pres">
      <dgm:prSet presAssocID="{76B5C446-A040-40F2-8661-DA23AAAA8F0A}" presName="rootText" presStyleLbl="node3" presStyleIdx="0" presStyleCnt="1">
        <dgm:presLayoutVars>
          <dgm:chPref val="3"/>
        </dgm:presLayoutVars>
      </dgm:prSet>
      <dgm:spPr/>
    </dgm:pt>
    <dgm:pt modelId="{F2077614-F03B-44BF-BA5B-D49327B490CA}" type="pres">
      <dgm:prSet presAssocID="{76B5C446-A040-40F2-8661-DA23AAAA8F0A}" presName="rootConnector" presStyleLbl="node3" presStyleIdx="0" presStyleCnt="1"/>
      <dgm:spPr/>
    </dgm:pt>
    <dgm:pt modelId="{7A25B307-F376-4352-B4AC-5996FCDA4B81}" type="pres">
      <dgm:prSet presAssocID="{76B5C446-A040-40F2-8661-DA23AAAA8F0A}" presName="hierChild4" presStyleCnt="0"/>
      <dgm:spPr/>
    </dgm:pt>
    <dgm:pt modelId="{3CDD64A7-580F-482E-8B9C-1BFE7C31E6F9}" type="pres">
      <dgm:prSet presAssocID="{76B5C446-A040-40F2-8661-DA23AAAA8F0A}" presName="hierChild5" presStyleCnt="0"/>
      <dgm:spPr/>
    </dgm:pt>
    <dgm:pt modelId="{4261B6D0-8574-44C6-82DC-C06EE4597150}" type="pres">
      <dgm:prSet presAssocID="{61E39FAD-A7DB-4733-9997-B19ACE3CD2C4}" presName="hierChild5" presStyleCnt="0"/>
      <dgm:spPr/>
    </dgm:pt>
    <dgm:pt modelId="{C33D56C8-38BB-46F0-9160-B7A089434A4B}" type="pres">
      <dgm:prSet presAssocID="{9AABE463-B06D-4B7D-81F1-202672D8DCB1}" presName="hierChild3" presStyleCnt="0"/>
      <dgm:spPr/>
    </dgm:pt>
  </dgm:ptLst>
  <dgm:cxnLst>
    <dgm:cxn modelId="{F9D86343-4198-4A46-9C70-FAC3B23D43A0}" srcId="{61E39FAD-A7DB-4733-9997-B19ACE3CD2C4}" destId="{76B5C446-A040-40F2-8661-DA23AAAA8F0A}" srcOrd="0" destOrd="0" parTransId="{A3E2CF55-2C96-47D9-A15D-9A2A29EE7214}" sibTransId="{591F4E7C-ADC3-464F-822A-9BAD91E65289}"/>
    <dgm:cxn modelId="{8C698F52-4D9F-4ECC-9ECC-6A8DE0E60378}" type="presOf" srcId="{76B5C446-A040-40F2-8661-DA23AAAA8F0A}" destId="{7A62BF19-8218-4DE2-88E5-E963622D020A}" srcOrd="0" destOrd="0" presId="urn:microsoft.com/office/officeart/2009/3/layout/HorizontalOrganizationChart"/>
    <dgm:cxn modelId="{85275890-5132-4B6D-AE66-301798F58449}" srcId="{9AABE463-B06D-4B7D-81F1-202672D8DCB1}" destId="{61E39FAD-A7DB-4733-9997-B19ACE3CD2C4}" srcOrd="0" destOrd="0" parTransId="{6A5ACC9C-35EC-4ADB-9332-7C0D5B92EB29}" sibTransId="{5E9B4EE9-5044-4AA5-8148-662D1E2B1712}"/>
    <dgm:cxn modelId="{138B9A97-913B-4359-93C1-6776ACAD26F7}" type="presOf" srcId="{9AABE463-B06D-4B7D-81F1-202672D8DCB1}" destId="{A27F6202-2E15-4D74-BC7C-F3657BA8F944}" srcOrd="1" destOrd="0" presId="urn:microsoft.com/office/officeart/2009/3/layout/HorizontalOrganizationChart"/>
    <dgm:cxn modelId="{2712E598-4C6A-431C-9D11-8CB2645B75D5}" type="presOf" srcId="{6A5ACC9C-35EC-4ADB-9332-7C0D5B92EB29}" destId="{44AD7540-723A-492B-99F9-AFB1FBA7B4BC}" srcOrd="0" destOrd="0" presId="urn:microsoft.com/office/officeart/2009/3/layout/HorizontalOrganizationChart"/>
    <dgm:cxn modelId="{B4C4B89F-B13C-4754-AE46-65106492D46A}" type="presOf" srcId="{61E39FAD-A7DB-4733-9997-B19ACE3CD2C4}" destId="{03FAA925-8238-4F50-B218-BEABBD71E5BA}" srcOrd="0" destOrd="0" presId="urn:microsoft.com/office/officeart/2009/3/layout/HorizontalOrganizationChart"/>
    <dgm:cxn modelId="{61164CA5-F65B-4B37-BF82-D2792DCB6636}" type="presOf" srcId="{9AABE463-B06D-4B7D-81F1-202672D8DCB1}" destId="{A3BDFD2B-4D41-4EC2-BF40-E8C5790459A6}" srcOrd="0" destOrd="0" presId="urn:microsoft.com/office/officeart/2009/3/layout/HorizontalOrganizationChart"/>
    <dgm:cxn modelId="{2C8CA7B2-1F0C-4FCB-9816-776D936D3E05}" type="presOf" srcId="{61E39FAD-A7DB-4733-9997-B19ACE3CD2C4}" destId="{B5DC7910-9AF6-46EA-8F1D-7E568C265B18}" srcOrd="1" destOrd="0" presId="urn:microsoft.com/office/officeart/2009/3/layout/HorizontalOrganizationChart"/>
    <dgm:cxn modelId="{034EDCBE-CB88-4D5E-8238-CAE5EEF48A28}" type="presOf" srcId="{7970F149-408B-4A89-9674-A375F899EC96}" destId="{88AE5AF7-49A7-46BC-A570-D88C0069F263}" srcOrd="0" destOrd="0" presId="urn:microsoft.com/office/officeart/2009/3/layout/HorizontalOrganizationChart"/>
    <dgm:cxn modelId="{13A48AD5-7BC1-4E29-A013-3F6A1C7BA95C}" srcId="{7970F149-408B-4A89-9674-A375F899EC96}" destId="{9AABE463-B06D-4B7D-81F1-202672D8DCB1}" srcOrd="0" destOrd="0" parTransId="{305996E3-3291-4ECF-8A23-95914703C96D}" sibTransId="{5C2EF2A3-E329-4A59-93B8-7499CE45B68A}"/>
    <dgm:cxn modelId="{8A2790EC-7343-4D8D-BC83-8FF457A537DB}" type="presOf" srcId="{76B5C446-A040-40F2-8661-DA23AAAA8F0A}" destId="{F2077614-F03B-44BF-BA5B-D49327B490CA}" srcOrd="1" destOrd="0" presId="urn:microsoft.com/office/officeart/2009/3/layout/HorizontalOrganizationChart"/>
    <dgm:cxn modelId="{DE99F6F2-7BAB-44F1-A6B5-5058DC391B2C}" type="presOf" srcId="{A3E2CF55-2C96-47D9-A15D-9A2A29EE7214}" destId="{1A0886AB-8401-4462-A56F-B477B1617544}" srcOrd="0" destOrd="0" presId="urn:microsoft.com/office/officeart/2009/3/layout/HorizontalOrganizationChart"/>
    <dgm:cxn modelId="{371D6B13-404B-45F8-8E67-613BDF2B0ED8}" type="presParOf" srcId="{88AE5AF7-49A7-46BC-A570-D88C0069F263}" destId="{12C5EADA-6BA6-4F23-B70D-F91B6317DE8C}" srcOrd="0" destOrd="0" presId="urn:microsoft.com/office/officeart/2009/3/layout/HorizontalOrganizationChart"/>
    <dgm:cxn modelId="{62B1C0C3-B072-4404-ABE4-3F430B34A9FB}" type="presParOf" srcId="{12C5EADA-6BA6-4F23-B70D-F91B6317DE8C}" destId="{025478BB-81DB-4D07-A24B-8D466357CE06}" srcOrd="0" destOrd="0" presId="urn:microsoft.com/office/officeart/2009/3/layout/HorizontalOrganizationChart"/>
    <dgm:cxn modelId="{C35DA6EC-7815-41ED-9D5C-CBC3D03DC1B5}" type="presParOf" srcId="{025478BB-81DB-4D07-A24B-8D466357CE06}" destId="{A3BDFD2B-4D41-4EC2-BF40-E8C5790459A6}" srcOrd="0" destOrd="0" presId="urn:microsoft.com/office/officeart/2009/3/layout/HorizontalOrganizationChart"/>
    <dgm:cxn modelId="{9D185F46-B2F0-47DC-9999-5D42BFCF7E63}" type="presParOf" srcId="{025478BB-81DB-4D07-A24B-8D466357CE06}" destId="{A27F6202-2E15-4D74-BC7C-F3657BA8F944}" srcOrd="1" destOrd="0" presId="urn:microsoft.com/office/officeart/2009/3/layout/HorizontalOrganizationChart"/>
    <dgm:cxn modelId="{EC163446-FA65-4495-9615-21C30DC45DFC}" type="presParOf" srcId="{12C5EADA-6BA6-4F23-B70D-F91B6317DE8C}" destId="{3983BE14-7AA8-4269-8C85-6B964ECDF595}" srcOrd="1" destOrd="0" presId="urn:microsoft.com/office/officeart/2009/3/layout/HorizontalOrganizationChart"/>
    <dgm:cxn modelId="{63070305-9C85-456D-B7C1-1108B26A4108}" type="presParOf" srcId="{3983BE14-7AA8-4269-8C85-6B964ECDF595}" destId="{44AD7540-723A-492B-99F9-AFB1FBA7B4BC}" srcOrd="0" destOrd="0" presId="urn:microsoft.com/office/officeart/2009/3/layout/HorizontalOrganizationChart"/>
    <dgm:cxn modelId="{10F9A5BA-3433-4B1A-B73C-1C8DDF9C30C5}" type="presParOf" srcId="{3983BE14-7AA8-4269-8C85-6B964ECDF595}" destId="{B0856786-083D-438A-9B59-58228FDD702D}" srcOrd="1" destOrd="0" presId="urn:microsoft.com/office/officeart/2009/3/layout/HorizontalOrganizationChart"/>
    <dgm:cxn modelId="{306670B6-7652-4F83-8550-055F87BBFEF2}" type="presParOf" srcId="{B0856786-083D-438A-9B59-58228FDD702D}" destId="{B222FD82-E3F0-43BC-B620-3282B1BA2788}" srcOrd="0" destOrd="0" presId="urn:microsoft.com/office/officeart/2009/3/layout/HorizontalOrganizationChart"/>
    <dgm:cxn modelId="{AB6B7E3E-1432-43F9-906D-C3E8C79C27BA}" type="presParOf" srcId="{B222FD82-E3F0-43BC-B620-3282B1BA2788}" destId="{03FAA925-8238-4F50-B218-BEABBD71E5BA}" srcOrd="0" destOrd="0" presId="urn:microsoft.com/office/officeart/2009/3/layout/HorizontalOrganizationChart"/>
    <dgm:cxn modelId="{C68F3080-3777-4A4A-AF44-F4C3EC89DEB0}" type="presParOf" srcId="{B222FD82-E3F0-43BC-B620-3282B1BA2788}" destId="{B5DC7910-9AF6-46EA-8F1D-7E568C265B18}" srcOrd="1" destOrd="0" presId="urn:microsoft.com/office/officeart/2009/3/layout/HorizontalOrganizationChart"/>
    <dgm:cxn modelId="{294E33AF-A93C-4807-A021-2F227617D312}" type="presParOf" srcId="{B0856786-083D-438A-9B59-58228FDD702D}" destId="{021CC342-E5D1-4EDF-A35D-B0F166B100BD}" srcOrd="1" destOrd="0" presId="urn:microsoft.com/office/officeart/2009/3/layout/HorizontalOrganizationChart"/>
    <dgm:cxn modelId="{F878502C-87C1-4974-8326-E7B0AAB70243}" type="presParOf" srcId="{021CC342-E5D1-4EDF-A35D-B0F166B100BD}" destId="{1A0886AB-8401-4462-A56F-B477B1617544}" srcOrd="0" destOrd="0" presId="urn:microsoft.com/office/officeart/2009/3/layout/HorizontalOrganizationChart"/>
    <dgm:cxn modelId="{5397A45A-0BCE-41F8-86DF-47B3C9C28F7B}" type="presParOf" srcId="{021CC342-E5D1-4EDF-A35D-B0F166B100BD}" destId="{8EF5D821-698D-46A9-939A-8AC85689CF1D}" srcOrd="1" destOrd="0" presId="urn:microsoft.com/office/officeart/2009/3/layout/HorizontalOrganizationChart"/>
    <dgm:cxn modelId="{6AC5B8FD-3321-4B8B-8FA8-CECAB2393FF3}" type="presParOf" srcId="{8EF5D821-698D-46A9-939A-8AC85689CF1D}" destId="{893C29C1-84AF-49DD-A335-BBC05AC8BDC0}" srcOrd="0" destOrd="0" presId="urn:microsoft.com/office/officeart/2009/3/layout/HorizontalOrganizationChart"/>
    <dgm:cxn modelId="{AD0A7C99-901F-48EF-BFC0-E7289C509C50}" type="presParOf" srcId="{893C29C1-84AF-49DD-A335-BBC05AC8BDC0}" destId="{7A62BF19-8218-4DE2-88E5-E963622D020A}" srcOrd="0" destOrd="0" presId="urn:microsoft.com/office/officeart/2009/3/layout/HorizontalOrganizationChart"/>
    <dgm:cxn modelId="{3A5D8C1F-6CE2-4AEB-996A-EB5A1E210B34}" type="presParOf" srcId="{893C29C1-84AF-49DD-A335-BBC05AC8BDC0}" destId="{F2077614-F03B-44BF-BA5B-D49327B490CA}" srcOrd="1" destOrd="0" presId="urn:microsoft.com/office/officeart/2009/3/layout/HorizontalOrganizationChart"/>
    <dgm:cxn modelId="{DD4FE316-EC2F-4047-BEE0-792EE62987F0}" type="presParOf" srcId="{8EF5D821-698D-46A9-939A-8AC85689CF1D}" destId="{7A25B307-F376-4352-B4AC-5996FCDA4B81}" srcOrd="1" destOrd="0" presId="urn:microsoft.com/office/officeart/2009/3/layout/HorizontalOrganizationChart"/>
    <dgm:cxn modelId="{533DCDE6-A339-4611-AEA3-BBEB00EC198F}" type="presParOf" srcId="{8EF5D821-698D-46A9-939A-8AC85689CF1D}" destId="{3CDD64A7-580F-482E-8B9C-1BFE7C31E6F9}" srcOrd="2" destOrd="0" presId="urn:microsoft.com/office/officeart/2009/3/layout/HorizontalOrganizationChart"/>
    <dgm:cxn modelId="{73026543-79EA-4FF3-9ED5-DCC4FBD3F45D}" type="presParOf" srcId="{B0856786-083D-438A-9B59-58228FDD702D}" destId="{4261B6D0-8574-44C6-82DC-C06EE4597150}" srcOrd="2" destOrd="0" presId="urn:microsoft.com/office/officeart/2009/3/layout/HorizontalOrganizationChart"/>
    <dgm:cxn modelId="{B0DD3CA1-09C5-4EE2-BBEF-577BFD61C068}" type="presParOf" srcId="{12C5EADA-6BA6-4F23-B70D-F91B6317DE8C}" destId="{C33D56C8-38BB-46F0-9160-B7A089434A4B}" srcOrd="2" destOrd="0" presId="urn:microsoft.com/office/officeart/2009/3/layout/HorizontalOrganizationChar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70F149-408B-4A89-9674-A375F899EC96}"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CA"/>
        </a:p>
      </dgm:t>
    </dgm:pt>
    <dgm:pt modelId="{9AABE463-B06D-4B7D-81F1-202672D8DCB1}">
      <dgm:prSet phldrT="[Text]" custT="1"/>
      <dgm:spPr/>
      <dgm:t>
        <a:bodyPr/>
        <a:lstStyle/>
        <a:p>
          <a:r>
            <a:rPr lang="en-CA" sz="1600" dirty="0"/>
            <a:t>1</a:t>
          </a:r>
        </a:p>
      </dgm:t>
    </dgm:pt>
    <dgm:pt modelId="{305996E3-3291-4ECF-8A23-95914703C96D}" type="parTrans" cxnId="{13A48AD5-7BC1-4E29-A013-3F6A1C7BA95C}">
      <dgm:prSet/>
      <dgm:spPr/>
      <dgm:t>
        <a:bodyPr/>
        <a:lstStyle/>
        <a:p>
          <a:endParaRPr lang="en-CA"/>
        </a:p>
      </dgm:t>
    </dgm:pt>
    <dgm:pt modelId="{5C2EF2A3-E329-4A59-93B8-7499CE45B68A}" type="sibTrans" cxnId="{13A48AD5-7BC1-4E29-A013-3F6A1C7BA95C}">
      <dgm:prSet/>
      <dgm:spPr/>
      <dgm:t>
        <a:bodyPr/>
        <a:lstStyle/>
        <a:p>
          <a:endParaRPr lang="en-CA"/>
        </a:p>
      </dgm:t>
    </dgm:pt>
    <dgm:pt modelId="{61E39FAD-A7DB-4733-9997-B19ACE3CD2C4}">
      <dgm:prSet phldrT="[Text]" custT="1"/>
      <dgm:spPr/>
      <dgm:t>
        <a:bodyPr/>
        <a:lstStyle/>
        <a:p>
          <a:r>
            <a:rPr lang="en-CA" sz="1600" dirty="0"/>
            <a:t>1</a:t>
          </a:r>
        </a:p>
      </dgm:t>
    </dgm:pt>
    <dgm:pt modelId="{6A5ACC9C-35EC-4ADB-9332-7C0D5B92EB29}" type="parTrans" cxnId="{85275890-5132-4B6D-AE66-301798F58449}">
      <dgm:prSet/>
      <dgm:spPr/>
      <dgm:t>
        <a:bodyPr/>
        <a:lstStyle/>
        <a:p>
          <a:endParaRPr lang="en-CA"/>
        </a:p>
      </dgm:t>
    </dgm:pt>
    <dgm:pt modelId="{5E9B4EE9-5044-4AA5-8148-662D1E2B1712}" type="sibTrans" cxnId="{85275890-5132-4B6D-AE66-301798F58449}">
      <dgm:prSet/>
      <dgm:spPr/>
      <dgm:t>
        <a:bodyPr/>
        <a:lstStyle/>
        <a:p>
          <a:endParaRPr lang="en-CA"/>
        </a:p>
      </dgm:t>
    </dgm:pt>
    <dgm:pt modelId="{32EC35DB-1584-434F-A7D2-08F3CF86EC26}">
      <dgm:prSet phldrT="[Text]" custT="1"/>
      <dgm:spPr/>
      <dgm:t>
        <a:bodyPr/>
        <a:lstStyle/>
        <a:p>
          <a:r>
            <a:rPr lang="en-CA" sz="1600" dirty="0"/>
            <a:t>Uniform</a:t>
          </a:r>
        </a:p>
      </dgm:t>
    </dgm:pt>
    <dgm:pt modelId="{2D6C56B1-5621-430B-80A8-CA291783FC88}" type="parTrans" cxnId="{90D3F365-82C5-4E01-B1D3-A6E021243A00}">
      <dgm:prSet/>
      <dgm:spPr/>
      <dgm:t>
        <a:bodyPr/>
        <a:lstStyle/>
        <a:p>
          <a:endParaRPr lang="en-CA"/>
        </a:p>
      </dgm:t>
    </dgm:pt>
    <dgm:pt modelId="{29A346E2-AA47-48E2-842B-4DEFE9A120A6}" type="sibTrans" cxnId="{90D3F365-82C5-4E01-B1D3-A6E021243A00}">
      <dgm:prSet/>
      <dgm:spPr/>
      <dgm:t>
        <a:bodyPr/>
        <a:lstStyle/>
        <a:p>
          <a:endParaRPr lang="en-CA"/>
        </a:p>
      </dgm:t>
    </dgm:pt>
    <dgm:pt modelId="{88AE5AF7-49A7-46BC-A570-D88C0069F263}" type="pres">
      <dgm:prSet presAssocID="{7970F149-408B-4A89-9674-A375F899EC96}" presName="hierChild1" presStyleCnt="0">
        <dgm:presLayoutVars>
          <dgm:orgChart val="1"/>
          <dgm:chPref val="1"/>
          <dgm:dir/>
          <dgm:animOne val="branch"/>
          <dgm:animLvl val="lvl"/>
          <dgm:resizeHandles/>
        </dgm:presLayoutVars>
      </dgm:prSet>
      <dgm:spPr/>
    </dgm:pt>
    <dgm:pt modelId="{12C5EADA-6BA6-4F23-B70D-F91B6317DE8C}" type="pres">
      <dgm:prSet presAssocID="{9AABE463-B06D-4B7D-81F1-202672D8DCB1}" presName="hierRoot1" presStyleCnt="0">
        <dgm:presLayoutVars>
          <dgm:hierBranch val="init"/>
        </dgm:presLayoutVars>
      </dgm:prSet>
      <dgm:spPr/>
    </dgm:pt>
    <dgm:pt modelId="{025478BB-81DB-4D07-A24B-8D466357CE06}" type="pres">
      <dgm:prSet presAssocID="{9AABE463-B06D-4B7D-81F1-202672D8DCB1}" presName="rootComposite1" presStyleCnt="0"/>
      <dgm:spPr/>
    </dgm:pt>
    <dgm:pt modelId="{A3BDFD2B-4D41-4EC2-BF40-E8C5790459A6}" type="pres">
      <dgm:prSet presAssocID="{9AABE463-B06D-4B7D-81F1-202672D8DCB1}" presName="rootText1" presStyleLbl="node0" presStyleIdx="0" presStyleCnt="1">
        <dgm:presLayoutVars>
          <dgm:chPref val="3"/>
        </dgm:presLayoutVars>
      </dgm:prSet>
      <dgm:spPr/>
    </dgm:pt>
    <dgm:pt modelId="{A27F6202-2E15-4D74-BC7C-F3657BA8F944}" type="pres">
      <dgm:prSet presAssocID="{9AABE463-B06D-4B7D-81F1-202672D8DCB1}" presName="rootConnector1" presStyleLbl="node1" presStyleIdx="0" presStyleCnt="0"/>
      <dgm:spPr/>
    </dgm:pt>
    <dgm:pt modelId="{3983BE14-7AA8-4269-8C85-6B964ECDF595}" type="pres">
      <dgm:prSet presAssocID="{9AABE463-B06D-4B7D-81F1-202672D8DCB1}" presName="hierChild2" presStyleCnt="0"/>
      <dgm:spPr/>
    </dgm:pt>
    <dgm:pt modelId="{44AD7540-723A-492B-99F9-AFB1FBA7B4BC}" type="pres">
      <dgm:prSet presAssocID="{6A5ACC9C-35EC-4ADB-9332-7C0D5B92EB29}" presName="Name64" presStyleLbl="parChTrans1D2" presStyleIdx="0" presStyleCnt="1"/>
      <dgm:spPr/>
    </dgm:pt>
    <dgm:pt modelId="{B0856786-083D-438A-9B59-58228FDD702D}" type="pres">
      <dgm:prSet presAssocID="{61E39FAD-A7DB-4733-9997-B19ACE3CD2C4}" presName="hierRoot2" presStyleCnt="0">
        <dgm:presLayoutVars>
          <dgm:hierBranch val="init"/>
        </dgm:presLayoutVars>
      </dgm:prSet>
      <dgm:spPr/>
    </dgm:pt>
    <dgm:pt modelId="{B222FD82-E3F0-43BC-B620-3282B1BA2788}" type="pres">
      <dgm:prSet presAssocID="{61E39FAD-A7DB-4733-9997-B19ACE3CD2C4}" presName="rootComposite" presStyleCnt="0"/>
      <dgm:spPr/>
    </dgm:pt>
    <dgm:pt modelId="{03FAA925-8238-4F50-B218-BEABBD71E5BA}" type="pres">
      <dgm:prSet presAssocID="{61E39FAD-A7DB-4733-9997-B19ACE3CD2C4}" presName="rootText" presStyleLbl="node2" presStyleIdx="0" presStyleCnt="1">
        <dgm:presLayoutVars>
          <dgm:chPref val="3"/>
        </dgm:presLayoutVars>
      </dgm:prSet>
      <dgm:spPr/>
    </dgm:pt>
    <dgm:pt modelId="{B5DC7910-9AF6-46EA-8F1D-7E568C265B18}" type="pres">
      <dgm:prSet presAssocID="{61E39FAD-A7DB-4733-9997-B19ACE3CD2C4}" presName="rootConnector" presStyleLbl="node2" presStyleIdx="0" presStyleCnt="1"/>
      <dgm:spPr/>
    </dgm:pt>
    <dgm:pt modelId="{021CC342-E5D1-4EDF-A35D-B0F166B100BD}" type="pres">
      <dgm:prSet presAssocID="{61E39FAD-A7DB-4733-9997-B19ACE3CD2C4}" presName="hierChild4" presStyleCnt="0"/>
      <dgm:spPr/>
    </dgm:pt>
    <dgm:pt modelId="{20806B7E-F492-4695-A29C-1A5BF5E3F19E}" type="pres">
      <dgm:prSet presAssocID="{2D6C56B1-5621-430B-80A8-CA291783FC88}" presName="Name64" presStyleLbl="parChTrans1D3" presStyleIdx="0" presStyleCnt="1"/>
      <dgm:spPr/>
    </dgm:pt>
    <dgm:pt modelId="{55275D47-DE2D-45D8-8DE6-68A22CD8E388}" type="pres">
      <dgm:prSet presAssocID="{32EC35DB-1584-434F-A7D2-08F3CF86EC26}" presName="hierRoot2" presStyleCnt="0">
        <dgm:presLayoutVars>
          <dgm:hierBranch val="init"/>
        </dgm:presLayoutVars>
      </dgm:prSet>
      <dgm:spPr/>
    </dgm:pt>
    <dgm:pt modelId="{9C1E17B3-5EDE-4110-BB74-DBB0B9DE7D1D}" type="pres">
      <dgm:prSet presAssocID="{32EC35DB-1584-434F-A7D2-08F3CF86EC26}" presName="rootComposite" presStyleCnt="0"/>
      <dgm:spPr/>
    </dgm:pt>
    <dgm:pt modelId="{DA8A2217-4BCA-4071-86D4-A90D2B08C58E}" type="pres">
      <dgm:prSet presAssocID="{32EC35DB-1584-434F-A7D2-08F3CF86EC26}" presName="rootText" presStyleLbl="node3" presStyleIdx="0" presStyleCnt="1">
        <dgm:presLayoutVars>
          <dgm:chPref val="3"/>
        </dgm:presLayoutVars>
      </dgm:prSet>
      <dgm:spPr/>
    </dgm:pt>
    <dgm:pt modelId="{B4559F3B-5166-4BB8-A5D5-471C8F559D56}" type="pres">
      <dgm:prSet presAssocID="{32EC35DB-1584-434F-A7D2-08F3CF86EC26}" presName="rootConnector" presStyleLbl="node3" presStyleIdx="0" presStyleCnt="1"/>
      <dgm:spPr/>
    </dgm:pt>
    <dgm:pt modelId="{0B1A0560-A234-43CA-A425-D1A9E00634F7}" type="pres">
      <dgm:prSet presAssocID="{32EC35DB-1584-434F-A7D2-08F3CF86EC26}" presName="hierChild4" presStyleCnt="0"/>
      <dgm:spPr/>
    </dgm:pt>
    <dgm:pt modelId="{A879A82E-B477-43A9-89F3-EAC37B35A20F}" type="pres">
      <dgm:prSet presAssocID="{32EC35DB-1584-434F-A7D2-08F3CF86EC26}" presName="hierChild5" presStyleCnt="0"/>
      <dgm:spPr/>
    </dgm:pt>
    <dgm:pt modelId="{4261B6D0-8574-44C6-82DC-C06EE4597150}" type="pres">
      <dgm:prSet presAssocID="{61E39FAD-A7DB-4733-9997-B19ACE3CD2C4}" presName="hierChild5" presStyleCnt="0"/>
      <dgm:spPr/>
    </dgm:pt>
    <dgm:pt modelId="{C33D56C8-38BB-46F0-9160-B7A089434A4B}" type="pres">
      <dgm:prSet presAssocID="{9AABE463-B06D-4B7D-81F1-202672D8DCB1}" presName="hierChild3" presStyleCnt="0"/>
      <dgm:spPr/>
    </dgm:pt>
  </dgm:ptLst>
  <dgm:cxnLst>
    <dgm:cxn modelId="{0307A924-530A-4C87-B3AD-A685E127E8E0}" type="presOf" srcId="{2D6C56B1-5621-430B-80A8-CA291783FC88}" destId="{20806B7E-F492-4695-A29C-1A5BF5E3F19E}" srcOrd="0" destOrd="0" presId="urn:microsoft.com/office/officeart/2009/3/layout/HorizontalOrganizationChart"/>
    <dgm:cxn modelId="{90D3F365-82C5-4E01-B1D3-A6E021243A00}" srcId="{61E39FAD-A7DB-4733-9997-B19ACE3CD2C4}" destId="{32EC35DB-1584-434F-A7D2-08F3CF86EC26}" srcOrd="0" destOrd="0" parTransId="{2D6C56B1-5621-430B-80A8-CA291783FC88}" sibTransId="{29A346E2-AA47-48E2-842B-4DEFE9A120A6}"/>
    <dgm:cxn modelId="{6B6DFA50-E566-46CE-82FC-4089FC10B4A6}" type="presOf" srcId="{32EC35DB-1584-434F-A7D2-08F3CF86EC26}" destId="{B4559F3B-5166-4BB8-A5D5-471C8F559D56}" srcOrd="1" destOrd="0" presId="urn:microsoft.com/office/officeart/2009/3/layout/HorizontalOrganizationChart"/>
    <dgm:cxn modelId="{85275890-5132-4B6D-AE66-301798F58449}" srcId="{9AABE463-B06D-4B7D-81F1-202672D8DCB1}" destId="{61E39FAD-A7DB-4733-9997-B19ACE3CD2C4}" srcOrd="0" destOrd="0" parTransId="{6A5ACC9C-35EC-4ADB-9332-7C0D5B92EB29}" sibTransId="{5E9B4EE9-5044-4AA5-8148-662D1E2B1712}"/>
    <dgm:cxn modelId="{138B9A97-913B-4359-93C1-6776ACAD26F7}" type="presOf" srcId="{9AABE463-B06D-4B7D-81F1-202672D8DCB1}" destId="{A27F6202-2E15-4D74-BC7C-F3657BA8F944}" srcOrd="1" destOrd="0" presId="urn:microsoft.com/office/officeart/2009/3/layout/HorizontalOrganizationChart"/>
    <dgm:cxn modelId="{2712E598-4C6A-431C-9D11-8CB2645B75D5}" type="presOf" srcId="{6A5ACC9C-35EC-4ADB-9332-7C0D5B92EB29}" destId="{44AD7540-723A-492B-99F9-AFB1FBA7B4BC}" srcOrd="0" destOrd="0" presId="urn:microsoft.com/office/officeart/2009/3/layout/HorizontalOrganizationChart"/>
    <dgm:cxn modelId="{B4C4B89F-B13C-4754-AE46-65106492D46A}" type="presOf" srcId="{61E39FAD-A7DB-4733-9997-B19ACE3CD2C4}" destId="{03FAA925-8238-4F50-B218-BEABBD71E5BA}" srcOrd="0" destOrd="0" presId="urn:microsoft.com/office/officeart/2009/3/layout/HorizontalOrganizationChart"/>
    <dgm:cxn modelId="{61164CA5-F65B-4B37-BF82-D2792DCB6636}" type="presOf" srcId="{9AABE463-B06D-4B7D-81F1-202672D8DCB1}" destId="{A3BDFD2B-4D41-4EC2-BF40-E8C5790459A6}" srcOrd="0" destOrd="0" presId="urn:microsoft.com/office/officeart/2009/3/layout/HorizontalOrganizationChart"/>
    <dgm:cxn modelId="{2C8CA7B2-1F0C-4FCB-9816-776D936D3E05}" type="presOf" srcId="{61E39FAD-A7DB-4733-9997-B19ACE3CD2C4}" destId="{B5DC7910-9AF6-46EA-8F1D-7E568C265B18}" srcOrd="1" destOrd="0" presId="urn:microsoft.com/office/officeart/2009/3/layout/HorizontalOrganizationChart"/>
    <dgm:cxn modelId="{034EDCBE-CB88-4D5E-8238-CAE5EEF48A28}" type="presOf" srcId="{7970F149-408B-4A89-9674-A375F899EC96}" destId="{88AE5AF7-49A7-46BC-A570-D88C0069F263}" srcOrd="0" destOrd="0" presId="urn:microsoft.com/office/officeart/2009/3/layout/HorizontalOrganizationChart"/>
    <dgm:cxn modelId="{13A48AD5-7BC1-4E29-A013-3F6A1C7BA95C}" srcId="{7970F149-408B-4A89-9674-A375F899EC96}" destId="{9AABE463-B06D-4B7D-81F1-202672D8DCB1}" srcOrd="0" destOrd="0" parTransId="{305996E3-3291-4ECF-8A23-95914703C96D}" sibTransId="{5C2EF2A3-E329-4A59-93B8-7499CE45B68A}"/>
    <dgm:cxn modelId="{D6E71BEB-ED13-4BDC-94A5-501E45928C34}" type="presOf" srcId="{32EC35DB-1584-434F-A7D2-08F3CF86EC26}" destId="{DA8A2217-4BCA-4071-86D4-A90D2B08C58E}" srcOrd="0" destOrd="0" presId="urn:microsoft.com/office/officeart/2009/3/layout/HorizontalOrganizationChart"/>
    <dgm:cxn modelId="{371D6B13-404B-45F8-8E67-613BDF2B0ED8}" type="presParOf" srcId="{88AE5AF7-49A7-46BC-A570-D88C0069F263}" destId="{12C5EADA-6BA6-4F23-B70D-F91B6317DE8C}" srcOrd="0" destOrd="0" presId="urn:microsoft.com/office/officeart/2009/3/layout/HorizontalOrganizationChart"/>
    <dgm:cxn modelId="{62B1C0C3-B072-4404-ABE4-3F430B34A9FB}" type="presParOf" srcId="{12C5EADA-6BA6-4F23-B70D-F91B6317DE8C}" destId="{025478BB-81DB-4D07-A24B-8D466357CE06}" srcOrd="0" destOrd="0" presId="urn:microsoft.com/office/officeart/2009/3/layout/HorizontalOrganizationChart"/>
    <dgm:cxn modelId="{C35DA6EC-7815-41ED-9D5C-CBC3D03DC1B5}" type="presParOf" srcId="{025478BB-81DB-4D07-A24B-8D466357CE06}" destId="{A3BDFD2B-4D41-4EC2-BF40-E8C5790459A6}" srcOrd="0" destOrd="0" presId="urn:microsoft.com/office/officeart/2009/3/layout/HorizontalOrganizationChart"/>
    <dgm:cxn modelId="{9D185F46-B2F0-47DC-9999-5D42BFCF7E63}" type="presParOf" srcId="{025478BB-81DB-4D07-A24B-8D466357CE06}" destId="{A27F6202-2E15-4D74-BC7C-F3657BA8F944}" srcOrd="1" destOrd="0" presId="urn:microsoft.com/office/officeart/2009/3/layout/HorizontalOrganizationChart"/>
    <dgm:cxn modelId="{EC163446-FA65-4495-9615-21C30DC45DFC}" type="presParOf" srcId="{12C5EADA-6BA6-4F23-B70D-F91B6317DE8C}" destId="{3983BE14-7AA8-4269-8C85-6B964ECDF595}" srcOrd="1" destOrd="0" presId="urn:microsoft.com/office/officeart/2009/3/layout/HorizontalOrganizationChart"/>
    <dgm:cxn modelId="{63070305-9C85-456D-B7C1-1108B26A4108}" type="presParOf" srcId="{3983BE14-7AA8-4269-8C85-6B964ECDF595}" destId="{44AD7540-723A-492B-99F9-AFB1FBA7B4BC}" srcOrd="0" destOrd="0" presId="urn:microsoft.com/office/officeart/2009/3/layout/HorizontalOrganizationChart"/>
    <dgm:cxn modelId="{10F9A5BA-3433-4B1A-B73C-1C8DDF9C30C5}" type="presParOf" srcId="{3983BE14-7AA8-4269-8C85-6B964ECDF595}" destId="{B0856786-083D-438A-9B59-58228FDD702D}" srcOrd="1" destOrd="0" presId="urn:microsoft.com/office/officeart/2009/3/layout/HorizontalOrganizationChart"/>
    <dgm:cxn modelId="{306670B6-7652-4F83-8550-055F87BBFEF2}" type="presParOf" srcId="{B0856786-083D-438A-9B59-58228FDD702D}" destId="{B222FD82-E3F0-43BC-B620-3282B1BA2788}" srcOrd="0" destOrd="0" presId="urn:microsoft.com/office/officeart/2009/3/layout/HorizontalOrganizationChart"/>
    <dgm:cxn modelId="{AB6B7E3E-1432-43F9-906D-C3E8C79C27BA}" type="presParOf" srcId="{B222FD82-E3F0-43BC-B620-3282B1BA2788}" destId="{03FAA925-8238-4F50-B218-BEABBD71E5BA}" srcOrd="0" destOrd="0" presId="urn:microsoft.com/office/officeart/2009/3/layout/HorizontalOrganizationChart"/>
    <dgm:cxn modelId="{C68F3080-3777-4A4A-AF44-F4C3EC89DEB0}" type="presParOf" srcId="{B222FD82-E3F0-43BC-B620-3282B1BA2788}" destId="{B5DC7910-9AF6-46EA-8F1D-7E568C265B18}" srcOrd="1" destOrd="0" presId="urn:microsoft.com/office/officeart/2009/3/layout/HorizontalOrganizationChart"/>
    <dgm:cxn modelId="{294E33AF-A93C-4807-A021-2F227617D312}" type="presParOf" srcId="{B0856786-083D-438A-9B59-58228FDD702D}" destId="{021CC342-E5D1-4EDF-A35D-B0F166B100BD}" srcOrd="1" destOrd="0" presId="urn:microsoft.com/office/officeart/2009/3/layout/HorizontalOrganizationChart"/>
    <dgm:cxn modelId="{E38E46B0-BBCC-4F2B-82C2-E1496C1D1FEC}" type="presParOf" srcId="{021CC342-E5D1-4EDF-A35D-B0F166B100BD}" destId="{20806B7E-F492-4695-A29C-1A5BF5E3F19E}" srcOrd="0" destOrd="0" presId="urn:microsoft.com/office/officeart/2009/3/layout/HorizontalOrganizationChart"/>
    <dgm:cxn modelId="{217303FD-0885-43BB-8ABE-2E814D98A5A0}" type="presParOf" srcId="{021CC342-E5D1-4EDF-A35D-B0F166B100BD}" destId="{55275D47-DE2D-45D8-8DE6-68A22CD8E388}" srcOrd="1" destOrd="0" presId="urn:microsoft.com/office/officeart/2009/3/layout/HorizontalOrganizationChart"/>
    <dgm:cxn modelId="{C9016438-E746-47D2-B58E-F7F06289D9C9}" type="presParOf" srcId="{55275D47-DE2D-45D8-8DE6-68A22CD8E388}" destId="{9C1E17B3-5EDE-4110-BB74-DBB0B9DE7D1D}" srcOrd="0" destOrd="0" presId="urn:microsoft.com/office/officeart/2009/3/layout/HorizontalOrganizationChart"/>
    <dgm:cxn modelId="{96E08727-DB1D-4EAF-83B0-9BDD6A4307C4}" type="presParOf" srcId="{9C1E17B3-5EDE-4110-BB74-DBB0B9DE7D1D}" destId="{DA8A2217-4BCA-4071-86D4-A90D2B08C58E}" srcOrd="0" destOrd="0" presId="urn:microsoft.com/office/officeart/2009/3/layout/HorizontalOrganizationChart"/>
    <dgm:cxn modelId="{6F5C5D94-DBCA-4A70-85E6-662FAB373BA8}" type="presParOf" srcId="{9C1E17B3-5EDE-4110-BB74-DBB0B9DE7D1D}" destId="{B4559F3B-5166-4BB8-A5D5-471C8F559D56}" srcOrd="1" destOrd="0" presId="urn:microsoft.com/office/officeart/2009/3/layout/HorizontalOrganizationChart"/>
    <dgm:cxn modelId="{564F6386-5037-456D-B63B-BA21305E7511}" type="presParOf" srcId="{55275D47-DE2D-45D8-8DE6-68A22CD8E388}" destId="{0B1A0560-A234-43CA-A425-D1A9E00634F7}" srcOrd="1" destOrd="0" presId="urn:microsoft.com/office/officeart/2009/3/layout/HorizontalOrganizationChart"/>
    <dgm:cxn modelId="{E951B182-2B7A-4BD8-ADFA-984B3B26DB31}" type="presParOf" srcId="{55275D47-DE2D-45D8-8DE6-68A22CD8E388}" destId="{A879A82E-B477-43A9-89F3-EAC37B35A20F}" srcOrd="2" destOrd="0" presId="urn:microsoft.com/office/officeart/2009/3/layout/HorizontalOrganizationChart"/>
    <dgm:cxn modelId="{73026543-79EA-4FF3-9ED5-DCC4FBD3F45D}" type="presParOf" srcId="{B0856786-083D-438A-9B59-58228FDD702D}" destId="{4261B6D0-8574-44C6-82DC-C06EE4597150}" srcOrd="2" destOrd="0" presId="urn:microsoft.com/office/officeart/2009/3/layout/HorizontalOrganizationChart"/>
    <dgm:cxn modelId="{B0DD3CA1-09C5-4EE2-BBEF-577BFD61C068}" type="presParOf" srcId="{12C5EADA-6BA6-4F23-B70D-F91B6317DE8C}" destId="{C33D56C8-38BB-46F0-9160-B7A089434A4B}" srcOrd="2" destOrd="0" presId="urn:microsoft.com/office/officeart/2009/3/layout/HorizontalOrganizationChar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70F149-408B-4A89-9674-A375F899EC96}"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CA"/>
        </a:p>
      </dgm:t>
    </dgm:pt>
    <dgm:pt modelId="{9AABE463-B06D-4B7D-81F1-202672D8DCB1}">
      <dgm:prSet phldrT="[Text]" custT="1"/>
      <dgm:spPr/>
      <dgm:t>
        <a:bodyPr/>
        <a:lstStyle/>
        <a:p>
          <a:r>
            <a:rPr lang="en-CA" sz="1600" dirty="0"/>
            <a:t>6</a:t>
          </a:r>
        </a:p>
      </dgm:t>
    </dgm:pt>
    <dgm:pt modelId="{305996E3-3291-4ECF-8A23-95914703C96D}" type="parTrans" cxnId="{13A48AD5-7BC1-4E29-A013-3F6A1C7BA95C}">
      <dgm:prSet/>
      <dgm:spPr/>
      <dgm:t>
        <a:bodyPr/>
        <a:lstStyle/>
        <a:p>
          <a:endParaRPr lang="en-CA"/>
        </a:p>
      </dgm:t>
    </dgm:pt>
    <dgm:pt modelId="{5C2EF2A3-E329-4A59-93B8-7499CE45B68A}" type="sibTrans" cxnId="{13A48AD5-7BC1-4E29-A013-3F6A1C7BA95C}">
      <dgm:prSet/>
      <dgm:spPr/>
      <dgm:t>
        <a:bodyPr/>
        <a:lstStyle/>
        <a:p>
          <a:endParaRPr lang="en-CA"/>
        </a:p>
      </dgm:t>
    </dgm:pt>
    <dgm:pt modelId="{61E39FAD-A7DB-4733-9997-B19ACE3CD2C4}">
      <dgm:prSet phldrT="[Text]" custT="1"/>
      <dgm:spPr/>
      <dgm:t>
        <a:bodyPr/>
        <a:lstStyle/>
        <a:p>
          <a:r>
            <a:rPr lang="en-CA" sz="1600" dirty="0"/>
            <a:t>6</a:t>
          </a:r>
        </a:p>
      </dgm:t>
    </dgm:pt>
    <dgm:pt modelId="{6A5ACC9C-35EC-4ADB-9332-7C0D5B92EB29}" type="parTrans" cxnId="{85275890-5132-4B6D-AE66-301798F58449}">
      <dgm:prSet/>
      <dgm:spPr/>
      <dgm:t>
        <a:bodyPr/>
        <a:lstStyle/>
        <a:p>
          <a:endParaRPr lang="en-CA"/>
        </a:p>
      </dgm:t>
    </dgm:pt>
    <dgm:pt modelId="{5E9B4EE9-5044-4AA5-8148-662D1E2B1712}" type="sibTrans" cxnId="{85275890-5132-4B6D-AE66-301798F58449}">
      <dgm:prSet/>
      <dgm:spPr/>
      <dgm:t>
        <a:bodyPr/>
        <a:lstStyle/>
        <a:p>
          <a:endParaRPr lang="en-CA"/>
        </a:p>
      </dgm:t>
    </dgm:pt>
    <dgm:pt modelId="{2028041D-0E5B-4798-841D-7D9F6542D375}">
      <dgm:prSet phldrT="[Text]" custT="1"/>
      <dgm:spPr/>
      <dgm:t>
        <a:bodyPr/>
        <a:lstStyle/>
        <a:p>
          <a:r>
            <a:rPr lang="en-CA" sz="1600" dirty="0"/>
            <a:t>Uniform</a:t>
          </a:r>
        </a:p>
      </dgm:t>
    </dgm:pt>
    <dgm:pt modelId="{950CB7BC-E5C3-4DA7-BAE6-25D01286B9DA}" type="parTrans" cxnId="{81D1B7E6-C557-4B3B-9DB1-6341CFDDEB8C}">
      <dgm:prSet/>
      <dgm:spPr/>
      <dgm:t>
        <a:bodyPr/>
        <a:lstStyle/>
        <a:p>
          <a:endParaRPr lang="en-CA"/>
        </a:p>
      </dgm:t>
    </dgm:pt>
    <dgm:pt modelId="{B5A9297C-A7C9-463F-B187-4065DBF12EDF}" type="sibTrans" cxnId="{81D1B7E6-C557-4B3B-9DB1-6341CFDDEB8C}">
      <dgm:prSet/>
      <dgm:spPr/>
      <dgm:t>
        <a:bodyPr/>
        <a:lstStyle/>
        <a:p>
          <a:endParaRPr lang="en-CA"/>
        </a:p>
      </dgm:t>
    </dgm:pt>
    <dgm:pt modelId="{88AE5AF7-49A7-46BC-A570-D88C0069F263}" type="pres">
      <dgm:prSet presAssocID="{7970F149-408B-4A89-9674-A375F899EC96}" presName="hierChild1" presStyleCnt="0">
        <dgm:presLayoutVars>
          <dgm:orgChart val="1"/>
          <dgm:chPref val="1"/>
          <dgm:dir/>
          <dgm:animOne val="branch"/>
          <dgm:animLvl val="lvl"/>
          <dgm:resizeHandles/>
        </dgm:presLayoutVars>
      </dgm:prSet>
      <dgm:spPr/>
    </dgm:pt>
    <dgm:pt modelId="{12C5EADA-6BA6-4F23-B70D-F91B6317DE8C}" type="pres">
      <dgm:prSet presAssocID="{9AABE463-B06D-4B7D-81F1-202672D8DCB1}" presName="hierRoot1" presStyleCnt="0">
        <dgm:presLayoutVars>
          <dgm:hierBranch val="init"/>
        </dgm:presLayoutVars>
      </dgm:prSet>
      <dgm:spPr/>
    </dgm:pt>
    <dgm:pt modelId="{025478BB-81DB-4D07-A24B-8D466357CE06}" type="pres">
      <dgm:prSet presAssocID="{9AABE463-B06D-4B7D-81F1-202672D8DCB1}" presName="rootComposite1" presStyleCnt="0"/>
      <dgm:spPr/>
    </dgm:pt>
    <dgm:pt modelId="{A3BDFD2B-4D41-4EC2-BF40-E8C5790459A6}" type="pres">
      <dgm:prSet presAssocID="{9AABE463-B06D-4B7D-81F1-202672D8DCB1}" presName="rootText1" presStyleLbl="node0" presStyleIdx="0" presStyleCnt="1">
        <dgm:presLayoutVars>
          <dgm:chPref val="3"/>
        </dgm:presLayoutVars>
      </dgm:prSet>
      <dgm:spPr/>
    </dgm:pt>
    <dgm:pt modelId="{A27F6202-2E15-4D74-BC7C-F3657BA8F944}" type="pres">
      <dgm:prSet presAssocID="{9AABE463-B06D-4B7D-81F1-202672D8DCB1}" presName="rootConnector1" presStyleLbl="node1" presStyleIdx="0" presStyleCnt="0"/>
      <dgm:spPr/>
    </dgm:pt>
    <dgm:pt modelId="{3983BE14-7AA8-4269-8C85-6B964ECDF595}" type="pres">
      <dgm:prSet presAssocID="{9AABE463-B06D-4B7D-81F1-202672D8DCB1}" presName="hierChild2" presStyleCnt="0"/>
      <dgm:spPr/>
    </dgm:pt>
    <dgm:pt modelId="{44AD7540-723A-492B-99F9-AFB1FBA7B4BC}" type="pres">
      <dgm:prSet presAssocID="{6A5ACC9C-35EC-4ADB-9332-7C0D5B92EB29}" presName="Name64" presStyleLbl="parChTrans1D2" presStyleIdx="0" presStyleCnt="1"/>
      <dgm:spPr/>
    </dgm:pt>
    <dgm:pt modelId="{B0856786-083D-438A-9B59-58228FDD702D}" type="pres">
      <dgm:prSet presAssocID="{61E39FAD-A7DB-4733-9997-B19ACE3CD2C4}" presName="hierRoot2" presStyleCnt="0">
        <dgm:presLayoutVars>
          <dgm:hierBranch val="init"/>
        </dgm:presLayoutVars>
      </dgm:prSet>
      <dgm:spPr/>
    </dgm:pt>
    <dgm:pt modelId="{B222FD82-E3F0-43BC-B620-3282B1BA2788}" type="pres">
      <dgm:prSet presAssocID="{61E39FAD-A7DB-4733-9997-B19ACE3CD2C4}" presName="rootComposite" presStyleCnt="0"/>
      <dgm:spPr/>
    </dgm:pt>
    <dgm:pt modelId="{03FAA925-8238-4F50-B218-BEABBD71E5BA}" type="pres">
      <dgm:prSet presAssocID="{61E39FAD-A7DB-4733-9997-B19ACE3CD2C4}" presName="rootText" presStyleLbl="node2" presStyleIdx="0" presStyleCnt="1">
        <dgm:presLayoutVars>
          <dgm:chPref val="3"/>
        </dgm:presLayoutVars>
      </dgm:prSet>
      <dgm:spPr/>
    </dgm:pt>
    <dgm:pt modelId="{B5DC7910-9AF6-46EA-8F1D-7E568C265B18}" type="pres">
      <dgm:prSet presAssocID="{61E39FAD-A7DB-4733-9997-B19ACE3CD2C4}" presName="rootConnector" presStyleLbl="node2" presStyleIdx="0" presStyleCnt="1"/>
      <dgm:spPr/>
    </dgm:pt>
    <dgm:pt modelId="{021CC342-E5D1-4EDF-A35D-B0F166B100BD}" type="pres">
      <dgm:prSet presAssocID="{61E39FAD-A7DB-4733-9997-B19ACE3CD2C4}" presName="hierChild4" presStyleCnt="0"/>
      <dgm:spPr/>
    </dgm:pt>
    <dgm:pt modelId="{C92DA5DF-1725-411F-8634-5E7FC79B1847}" type="pres">
      <dgm:prSet presAssocID="{950CB7BC-E5C3-4DA7-BAE6-25D01286B9DA}" presName="Name64" presStyleLbl="parChTrans1D3" presStyleIdx="0" presStyleCnt="1"/>
      <dgm:spPr/>
    </dgm:pt>
    <dgm:pt modelId="{8E8C5D75-0B2C-450C-AC8B-449D3384F35E}" type="pres">
      <dgm:prSet presAssocID="{2028041D-0E5B-4798-841D-7D9F6542D375}" presName="hierRoot2" presStyleCnt="0">
        <dgm:presLayoutVars>
          <dgm:hierBranch val="init"/>
        </dgm:presLayoutVars>
      </dgm:prSet>
      <dgm:spPr/>
    </dgm:pt>
    <dgm:pt modelId="{70774FB7-BD16-4CEB-A211-85CE345F5EFA}" type="pres">
      <dgm:prSet presAssocID="{2028041D-0E5B-4798-841D-7D9F6542D375}" presName="rootComposite" presStyleCnt="0"/>
      <dgm:spPr/>
    </dgm:pt>
    <dgm:pt modelId="{97B2B87A-90AD-4259-8AE0-2C9CC67FFBBC}" type="pres">
      <dgm:prSet presAssocID="{2028041D-0E5B-4798-841D-7D9F6542D375}" presName="rootText" presStyleLbl="node3" presStyleIdx="0" presStyleCnt="1">
        <dgm:presLayoutVars>
          <dgm:chPref val="3"/>
        </dgm:presLayoutVars>
      </dgm:prSet>
      <dgm:spPr/>
    </dgm:pt>
    <dgm:pt modelId="{2C3E4313-CF0B-4ABE-8953-8968A8D13B2A}" type="pres">
      <dgm:prSet presAssocID="{2028041D-0E5B-4798-841D-7D9F6542D375}" presName="rootConnector" presStyleLbl="node3" presStyleIdx="0" presStyleCnt="1"/>
      <dgm:spPr/>
    </dgm:pt>
    <dgm:pt modelId="{783EB709-E0D2-4977-BC44-1DF2FD7143D6}" type="pres">
      <dgm:prSet presAssocID="{2028041D-0E5B-4798-841D-7D9F6542D375}" presName="hierChild4" presStyleCnt="0"/>
      <dgm:spPr/>
    </dgm:pt>
    <dgm:pt modelId="{ECC70D44-B63D-4C50-8C9F-8D9C99039A2F}" type="pres">
      <dgm:prSet presAssocID="{2028041D-0E5B-4798-841D-7D9F6542D375}" presName="hierChild5" presStyleCnt="0"/>
      <dgm:spPr/>
    </dgm:pt>
    <dgm:pt modelId="{4261B6D0-8574-44C6-82DC-C06EE4597150}" type="pres">
      <dgm:prSet presAssocID="{61E39FAD-A7DB-4733-9997-B19ACE3CD2C4}" presName="hierChild5" presStyleCnt="0"/>
      <dgm:spPr/>
    </dgm:pt>
    <dgm:pt modelId="{C33D56C8-38BB-46F0-9160-B7A089434A4B}" type="pres">
      <dgm:prSet presAssocID="{9AABE463-B06D-4B7D-81F1-202672D8DCB1}" presName="hierChild3" presStyleCnt="0"/>
      <dgm:spPr/>
    </dgm:pt>
  </dgm:ptLst>
  <dgm:cxnLst>
    <dgm:cxn modelId="{73235A29-175C-4AA4-9450-565820786C42}" type="presOf" srcId="{950CB7BC-E5C3-4DA7-BAE6-25D01286B9DA}" destId="{C92DA5DF-1725-411F-8634-5E7FC79B1847}" srcOrd="0" destOrd="0" presId="urn:microsoft.com/office/officeart/2009/3/layout/HorizontalOrganizationChart"/>
    <dgm:cxn modelId="{245C5A3C-D6A9-4658-84AC-681A3EC40510}" type="presOf" srcId="{2028041D-0E5B-4798-841D-7D9F6542D375}" destId="{97B2B87A-90AD-4259-8AE0-2C9CC67FFBBC}" srcOrd="0" destOrd="0" presId="urn:microsoft.com/office/officeart/2009/3/layout/HorizontalOrganizationChart"/>
    <dgm:cxn modelId="{C1883452-EE31-474E-9ADD-8E438E434F09}" type="presOf" srcId="{2028041D-0E5B-4798-841D-7D9F6542D375}" destId="{2C3E4313-CF0B-4ABE-8953-8968A8D13B2A}" srcOrd="1" destOrd="0" presId="urn:microsoft.com/office/officeart/2009/3/layout/HorizontalOrganizationChart"/>
    <dgm:cxn modelId="{85275890-5132-4B6D-AE66-301798F58449}" srcId="{9AABE463-B06D-4B7D-81F1-202672D8DCB1}" destId="{61E39FAD-A7DB-4733-9997-B19ACE3CD2C4}" srcOrd="0" destOrd="0" parTransId="{6A5ACC9C-35EC-4ADB-9332-7C0D5B92EB29}" sibTransId="{5E9B4EE9-5044-4AA5-8148-662D1E2B1712}"/>
    <dgm:cxn modelId="{138B9A97-913B-4359-93C1-6776ACAD26F7}" type="presOf" srcId="{9AABE463-B06D-4B7D-81F1-202672D8DCB1}" destId="{A27F6202-2E15-4D74-BC7C-F3657BA8F944}" srcOrd="1" destOrd="0" presId="urn:microsoft.com/office/officeart/2009/3/layout/HorizontalOrganizationChart"/>
    <dgm:cxn modelId="{2712E598-4C6A-431C-9D11-8CB2645B75D5}" type="presOf" srcId="{6A5ACC9C-35EC-4ADB-9332-7C0D5B92EB29}" destId="{44AD7540-723A-492B-99F9-AFB1FBA7B4BC}" srcOrd="0" destOrd="0" presId="urn:microsoft.com/office/officeart/2009/3/layout/HorizontalOrganizationChart"/>
    <dgm:cxn modelId="{B4C4B89F-B13C-4754-AE46-65106492D46A}" type="presOf" srcId="{61E39FAD-A7DB-4733-9997-B19ACE3CD2C4}" destId="{03FAA925-8238-4F50-B218-BEABBD71E5BA}" srcOrd="0" destOrd="0" presId="urn:microsoft.com/office/officeart/2009/3/layout/HorizontalOrganizationChart"/>
    <dgm:cxn modelId="{61164CA5-F65B-4B37-BF82-D2792DCB6636}" type="presOf" srcId="{9AABE463-B06D-4B7D-81F1-202672D8DCB1}" destId="{A3BDFD2B-4D41-4EC2-BF40-E8C5790459A6}" srcOrd="0" destOrd="0" presId="urn:microsoft.com/office/officeart/2009/3/layout/HorizontalOrganizationChart"/>
    <dgm:cxn modelId="{2C8CA7B2-1F0C-4FCB-9816-776D936D3E05}" type="presOf" srcId="{61E39FAD-A7DB-4733-9997-B19ACE3CD2C4}" destId="{B5DC7910-9AF6-46EA-8F1D-7E568C265B18}" srcOrd="1" destOrd="0" presId="urn:microsoft.com/office/officeart/2009/3/layout/HorizontalOrganizationChart"/>
    <dgm:cxn modelId="{034EDCBE-CB88-4D5E-8238-CAE5EEF48A28}" type="presOf" srcId="{7970F149-408B-4A89-9674-A375F899EC96}" destId="{88AE5AF7-49A7-46BC-A570-D88C0069F263}" srcOrd="0" destOrd="0" presId="urn:microsoft.com/office/officeart/2009/3/layout/HorizontalOrganizationChart"/>
    <dgm:cxn modelId="{13A48AD5-7BC1-4E29-A013-3F6A1C7BA95C}" srcId="{7970F149-408B-4A89-9674-A375F899EC96}" destId="{9AABE463-B06D-4B7D-81F1-202672D8DCB1}" srcOrd="0" destOrd="0" parTransId="{305996E3-3291-4ECF-8A23-95914703C96D}" sibTransId="{5C2EF2A3-E329-4A59-93B8-7499CE45B68A}"/>
    <dgm:cxn modelId="{81D1B7E6-C557-4B3B-9DB1-6341CFDDEB8C}" srcId="{61E39FAD-A7DB-4733-9997-B19ACE3CD2C4}" destId="{2028041D-0E5B-4798-841D-7D9F6542D375}" srcOrd="0" destOrd="0" parTransId="{950CB7BC-E5C3-4DA7-BAE6-25D01286B9DA}" sibTransId="{B5A9297C-A7C9-463F-B187-4065DBF12EDF}"/>
    <dgm:cxn modelId="{371D6B13-404B-45F8-8E67-613BDF2B0ED8}" type="presParOf" srcId="{88AE5AF7-49A7-46BC-A570-D88C0069F263}" destId="{12C5EADA-6BA6-4F23-B70D-F91B6317DE8C}" srcOrd="0" destOrd="0" presId="urn:microsoft.com/office/officeart/2009/3/layout/HorizontalOrganizationChart"/>
    <dgm:cxn modelId="{62B1C0C3-B072-4404-ABE4-3F430B34A9FB}" type="presParOf" srcId="{12C5EADA-6BA6-4F23-B70D-F91B6317DE8C}" destId="{025478BB-81DB-4D07-A24B-8D466357CE06}" srcOrd="0" destOrd="0" presId="urn:microsoft.com/office/officeart/2009/3/layout/HorizontalOrganizationChart"/>
    <dgm:cxn modelId="{C35DA6EC-7815-41ED-9D5C-CBC3D03DC1B5}" type="presParOf" srcId="{025478BB-81DB-4D07-A24B-8D466357CE06}" destId="{A3BDFD2B-4D41-4EC2-BF40-E8C5790459A6}" srcOrd="0" destOrd="0" presId="urn:microsoft.com/office/officeart/2009/3/layout/HorizontalOrganizationChart"/>
    <dgm:cxn modelId="{9D185F46-B2F0-47DC-9999-5D42BFCF7E63}" type="presParOf" srcId="{025478BB-81DB-4D07-A24B-8D466357CE06}" destId="{A27F6202-2E15-4D74-BC7C-F3657BA8F944}" srcOrd="1" destOrd="0" presId="urn:microsoft.com/office/officeart/2009/3/layout/HorizontalOrganizationChart"/>
    <dgm:cxn modelId="{EC163446-FA65-4495-9615-21C30DC45DFC}" type="presParOf" srcId="{12C5EADA-6BA6-4F23-B70D-F91B6317DE8C}" destId="{3983BE14-7AA8-4269-8C85-6B964ECDF595}" srcOrd="1" destOrd="0" presId="urn:microsoft.com/office/officeart/2009/3/layout/HorizontalOrganizationChart"/>
    <dgm:cxn modelId="{63070305-9C85-456D-B7C1-1108B26A4108}" type="presParOf" srcId="{3983BE14-7AA8-4269-8C85-6B964ECDF595}" destId="{44AD7540-723A-492B-99F9-AFB1FBA7B4BC}" srcOrd="0" destOrd="0" presId="urn:microsoft.com/office/officeart/2009/3/layout/HorizontalOrganizationChart"/>
    <dgm:cxn modelId="{10F9A5BA-3433-4B1A-B73C-1C8DDF9C30C5}" type="presParOf" srcId="{3983BE14-7AA8-4269-8C85-6B964ECDF595}" destId="{B0856786-083D-438A-9B59-58228FDD702D}" srcOrd="1" destOrd="0" presId="urn:microsoft.com/office/officeart/2009/3/layout/HorizontalOrganizationChart"/>
    <dgm:cxn modelId="{306670B6-7652-4F83-8550-055F87BBFEF2}" type="presParOf" srcId="{B0856786-083D-438A-9B59-58228FDD702D}" destId="{B222FD82-E3F0-43BC-B620-3282B1BA2788}" srcOrd="0" destOrd="0" presId="urn:microsoft.com/office/officeart/2009/3/layout/HorizontalOrganizationChart"/>
    <dgm:cxn modelId="{AB6B7E3E-1432-43F9-906D-C3E8C79C27BA}" type="presParOf" srcId="{B222FD82-E3F0-43BC-B620-3282B1BA2788}" destId="{03FAA925-8238-4F50-B218-BEABBD71E5BA}" srcOrd="0" destOrd="0" presId="urn:microsoft.com/office/officeart/2009/3/layout/HorizontalOrganizationChart"/>
    <dgm:cxn modelId="{C68F3080-3777-4A4A-AF44-F4C3EC89DEB0}" type="presParOf" srcId="{B222FD82-E3F0-43BC-B620-3282B1BA2788}" destId="{B5DC7910-9AF6-46EA-8F1D-7E568C265B18}" srcOrd="1" destOrd="0" presId="urn:microsoft.com/office/officeart/2009/3/layout/HorizontalOrganizationChart"/>
    <dgm:cxn modelId="{294E33AF-A93C-4807-A021-2F227617D312}" type="presParOf" srcId="{B0856786-083D-438A-9B59-58228FDD702D}" destId="{021CC342-E5D1-4EDF-A35D-B0F166B100BD}" srcOrd="1" destOrd="0" presId="urn:microsoft.com/office/officeart/2009/3/layout/HorizontalOrganizationChart"/>
    <dgm:cxn modelId="{984AAFDC-3512-4AED-B6D6-4AA4EB25B498}" type="presParOf" srcId="{021CC342-E5D1-4EDF-A35D-B0F166B100BD}" destId="{C92DA5DF-1725-411F-8634-5E7FC79B1847}" srcOrd="0" destOrd="0" presId="urn:microsoft.com/office/officeart/2009/3/layout/HorizontalOrganizationChart"/>
    <dgm:cxn modelId="{2283DB7C-98B3-4551-93BD-12233DC2162F}" type="presParOf" srcId="{021CC342-E5D1-4EDF-A35D-B0F166B100BD}" destId="{8E8C5D75-0B2C-450C-AC8B-449D3384F35E}" srcOrd="1" destOrd="0" presId="urn:microsoft.com/office/officeart/2009/3/layout/HorizontalOrganizationChart"/>
    <dgm:cxn modelId="{F501442B-0A0E-4574-BFD8-64FA256A7204}" type="presParOf" srcId="{8E8C5D75-0B2C-450C-AC8B-449D3384F35E}" destId="{70774FB7-BD16-4CEB-A211-85CE345F5EFA}" srcOrd="0" destOrd="0" presId="urn:microsoft.com/office/officeart/2009/3/layout/HorizontalOrganizationChart"/>
    <dgm:cxn modelId="{AF852306-5009-4F89-8A3E-6A7E280FC3AB}" type="presParOf" srcId="{70774FB7-BD16-4CEB-A211-85CE345F5EFA}" destId="{97B2B87A-90AD-4259-8AE0-2C9CC67FFBBC}" srcOrd="0" destOrd="0" presId="urn:microsoft.com/office/officeart/2009/3/layout/HorizontalOrganizationChart"/>
    <dgm:cxn modelId="{326CB9C6-615E-41C5-949F-E75CA6FB2AF6}" type="presParOf" srcId="{70774FB7-BD16-4CEB-A211-85CE345F5EFA}" destId="{2C3E4313-CF0B-4ABE-8953-8968A8D13B2A}" srcOrd="1" destOrd="0" presId="urn:microsoft.com/office/officeart/2009/3/layout/HorizontalOrganizationChart"/>
    <dgm:cxn modelId="{831EC179-17A6-458D-9CF2-2B14CFB8ED38}" type="presParOf" srcId="{8E8C5D75-0B2C-450C-AC8B-449D3384F35E}" destId="{783EB709-E0D2-4977-BC44-1DF2FD7143D6}" srcOrd="1" destOrd="0" presId="urn:microsoft.com/office/officeart/2009/3/layout/HorizontalOrganizationChart"/>
    <dgm:cxn modelId="{71B986CA-24BD-4430-B44C-8A48AC3C4B3E}" type="presParOf" srcId="{8E8C5D75-0B2C-450C-AC8B-449D3384F35E}" destId="{ECC70D44-B63D-4C50-8C9F-8D9C99039A2F}" srcOrd="2" destOrd="0" presId="urn:microsoft.com/office/officeart/2009/3/layout/HorizontalOrganizationChart"/>
    <dgm:cxn modelId="{73026543-79EA-4FF3-9ED5-DCC4FBD3F45D}" type="presParOf" srcId="{B0856786-083D-438A-9B59-58228FDD702D}" destId="{4261B6D0-8574-44C6-82DC-C06EE4597150}" srcOrd="2" destOrd="0" presId="urn:microsoft.com/office/officeart/2009/3/layout/HorizontalOrganizationChart"/>
    <dgm:cxn modelId="{B0DD3CA1-09C5-4EE2-BBEF-577BFD61C068}" type="presParOf" srcId="{12C5EADA-6BA6-4F23-B70D-F91B6317DE8C}" destId="{C33D56C8-38BB-46F0-9160-B7A089434A4B}" srcOrd="2" destOrd="0" presId="urn:microsoft.com/office/officeart/2009/3/layout/HorizontalOrganizationChart"/>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70F149-408B-4A89-9674-A375F899EC96}"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CA"/>
        </a:p>
      </dgm:t>
    </dgm:pt>
    <dgm:pt modelId="{9AABE463-B06D-4B7D-81F1-202672D8DCB1}">
      <dgm:prSet phldrT="[Text]"/>
      <dgm:spPr/>
      <dgm:t>
        <a:bodyPr/>
        <a:lstStyle/>
        <a:p>
          <a:r>
            <a:rPr lang="en-CA" b="1" dirty="0"/>
            <a:t>GRUs</a:t>
          </a:r>
        </a:p>
      </dgm:t>
    </dgm:pt>
    <dgm:pt modelId="{305996E3-3291-4ECF-8A23-95914703C96D}" type="parTrans" cxnId="{13A48AD5-7BC1-4E29-A013-3F6A1C7BA95C}">
      <dgm:prSet/>
      <dgm:spPr/>
      <dgm:t>
        <a:bodyPr/>
        <a:lstStyle/>
        <a:p>
          <a:endParaRPr lang="en-CA"/>
        </a:p>
      </dgm:t>
    </dgm:pt>
    <dgm:pt modelId="{5C2EF2A3-E329-4A59-93B8-7499CE45B68A}" type="sibTrans" cxnId="{13A48AD5-7BC1-4E29-A013-3F6A1C7BA95C}">
      <dgm:prSet/>
      <dgm:spPr/>
      <dgm:t>
        <a:bodyPr/>
        <a:lstStyle/>
        <a:p>
          <a:endParaRPr lang="en-CA"/>
        </a:p>
      </dgm:t>
    </dgm:pt>
    <dgm:pt modelId="{61E39FAD-A7DB-4733-9997-B19ACE3CD2C4}">
      <dgm:prSet phldrT="[Text]"/>
      <dgm:spPr/>
      <dgm:t>
        <a:bodyPr/>
        <a:lstStyle/>
        <a:p>
          <a:r>
            <a:rPr lang="en-CA" b="1" dirty="0"/>
            <a:t>Parameter Sets</a:t>
          </a:r>
        </a:p>
      </dgm:t>
    </dgm:pt>
    <dgm:pt modelId="{6A5ACC9C-35EC-4ADB-9332-7C0D5B92EB29}" type="parTrans" cxnId="{85275890-5132-4B6D-AE66-301798F58449}">
      <dgm:prSet/>
      <dgm:spPr/>
      <dgm:t>
        <a:bodyPr/>
        <a:lstStyle/>
        <a:p>
          <a:endParaRPr lang="en-CA"/>
        </a:p>
      </dgm:t>
    </dgm:pt>
    <dgm:pt modelId="{5E9B4EE9-5044-4AA5-8148-662D1E2B1712}" type="sibTrans" cxnId="{85275890-5132-4B6D-AE66-301798F58449}">
      <dgm:prSet/>
      <dgm:spPr/>
      <dgm:t>
        <a:bodyPr/>
        <a:lstStyle/>
        <a:p>
          <a:endParaRPr lang="en-CA"/>
        </a:p>
      </dgm:t>
    </dgm:pt>
    <dgm:pt modelId="{76B5C446-A040-40F2-8661-DA23AAAA8F0A}">
      <dgm:prSet phldrT="[Text]"/>
      <dgm:spPr/>
      <dgm:t>
        <a:bodyPr/>
        <a:lstStyle/>
        <a:p>
          <a:r>
            <a:rPr lang="en-CA" b="1" dirty="0"/>
            <a:t>Forcing Data</a:t>
          </a:r>
        </a:p>
      </dgm:t>
    </dgm:pt>
    <dgm:pt modelId="{A3E2CF55-2C96-47D9-A15D-9A2A29EE7214}" type="parTrans" cxnId="{F9D86343-4198-4A46-9C70-FAC3B23D43A0}">
      <dgm:prSet/>
      <dgm:spPr/>
      <dgm:t>
        <a:bodyPr/>
        <a:lstStyle/>
        <a:p>
          <a:endParaRPr lang="en-CA"/>
        </a:p>
      </dgm:t>
    </dgm:pt>
    <dgm:pt modelId="{591F4E7C-ADC3-464F-822A-9BAD91E65289}" type="sibTrans" cxnId="{F9D86343-4198-4A46-9C70-FAC3B23D43A0}">
      <dgm:prSet/>
      <dgm:spPr/>
      <dgm:t>
        <a:bodyPr/>
        <a:lstStyle/>
        <a:p>
          <a:endParaRPr lang="en-CA"/>
        </a:p>
      </dgm:t>
    </dgm:pt>
    <dgm:pt modelId="{88AE5AF7-49A7-46BC-A570-D88C0069F263}" type="pres">
      <dgm:prSet presAssocID="{7970F149-408B-4A89-9674-A375F899EC96}" presName="hierChild1" presStyleCnt="0">
        <dgm:presLayoutVars>
          <dgm:orgChart val="1"/>
          <dgm:chPref val="1"/>
          <dgm:dir/>
          <dgm:animOne val="branch"/>
          <dgm:animLvl val="lvl"/>
          <dgm:resizeHandles/>
        </dgm:presLayoutVars>
      </dgm:prSet>
      <dgm:spPr/>
    </dgm:pt>
    <dgm:pt modelId="{12C5EADA-6BA6-4F23-B70D-F91B6317DE8C}" type="pres">
      <dgm:prSet presAssocID="{9AABE463-B06D-4B7D-81F1-202672D8DCB1}" presName="hierRoot1" presStyleCnt="0">
        <dgm:presLayoutVars>
          <dgm:hierBranch val="init"/>
        </dgm:presLayoutVars>
      </dgm:prSet>
      <dgm:spPr/>
    </dgm:pt>
    <dgm:pt modelId="{025478BB-81DB-4D07-A24B-8D466357CE06}" type="pres">
      <dgm:prSet presAssocID="{9AABE463-B06D-4B7D-81F1-202672D8DCB1}" presName="rootComposite1" presStyleCnt="0"/>
      <dgm:spPr/>
    </dgm:pt>
    <dgm:pt modelId="{A3BDFD2B-4D41-4EC2-BF40-E8C5790459A6}" type="pres">
      <dgm:prSet presAssocID="{9AABE463-B06D-4B7D-81F1-202672D8DCB1}" presName="rootText1" presStyleLbl="node0" presStyleIdx="0" presStyleCnt="1">
        <dgm:presLayoutVars>
          <dgm:chPref val="3"/>
        </dgm:presLayoutVars>
      </dgm:prSet>
      <dgm:spPr/>
    </dgm:pt>
    <dgm:pt modelId="{A27F6202-2E15-4D74-BC7C-F3657BA8F944}" type="pres">
      <dgm:prSet presAssocID="{9AABE463-B06D-4B7D-81F1-202672D8DCB1}" presName="rootConnector1" presStyleLbl="node1" presStyleIdx="0" presStyleCnt="0"/>
      <dgm:spPr/>
    </dgm:pt>
    <dgm:pt modelId="{3983BE14-7AA8-4269-8C85-6B964ECDF595}" type="pres">
      <dgm:prSet presAssocID="{9AABE463-B06D-4B7D-81F1-202672D8DCB1}" presName="hierChild2" presStyleCnt="0"/>
      <dgm:spPr/>
    </dgm:pt>
    <dgm:pt modelId="{44AD7540-723A-492B-99F9-AFB1FBA7B4BC}" type="pres">
      <dgm:prSet presAssocID="{6A5ACC9C-35EC-4ADB-9332-7C0D5B92EB29}" presName="Name64" presStyleLbl="parChTrans1D2" presStyleIdx="0" presStyleCnt="1"/>
      <dgm:spPr/>
    </dgm:pt>
    <dgm:pt modelId="{B0856786-083D-438A-9B59-58228FDD702D}" type="pres">
      <dgm:prSet presAssocID="{61E39FAD-A7DB-4733-9997-B19ACE3CD2C4}" presName="hierRoot2" presStyleCnt="0">
        <dgm:presLayoutVars>
          <dgm:hierBranch val="init"/>
        </dgm:presLayoutVars>
      </dgm:prSet>
      <dgm:spPr/>
    </dgm:pt>
    <dgm:pt modelId="{B222FD82-E3F0-43BC-B620-3282B1BA2788}" type="pres">
      <dgm:prSet presAssocID="{61E39FAD-A7DB-4733-9997-B19ACE3CD2C4}" presName="rootComposite" presStyleCnt="0"/>
      <dgm:spPr/>
    </dgm:pt>
    <dgm:pt modelId="{03FAA925-8238-4F50-B218-BEABBD71E5BA}" type="pres">
      <dgm:prSet presAssocID="{61E39FAD-A7DB-4733-9997-B19ACE3CD2C4}" presName="rootText" presStyleLbl="node2" presStyleIdx="0" presStyleCnt="1">
        <dgm:presLayoutVars>
          <dgm:chPref val="3"/>
        </dgm:presLayoutVars>
      </dgm:prSet>
      <dgm:spPr/>
    </dgm:pt>
    <dgm:pt modelId="{B5DC7910-9AF6-46EA-8F1D-7E568C265B18}" type="pres">
      <dgm:prSet presAssocID="{61E39FAD-A7DB-4733-9997-B19ACE3CD2C4}" presName="rootConnector" presStyleLbl="node2" presStyleIdx="0" presStyleCnt="1"/>
      <dgm:spPr/>
    </dgm:pt>
    <dgm:pt modelId="{021CC342-E5D1-4EDF-A35D-B0F166B100BD}" type="pres">
      <dgm:prSet presAssocID="{61E39FAD-A7DB-4733-9997-B19ACE3CD2C4}" presName="hierChild4" presStyleCnt="0"/>
      <dgm:spPr/>
    </dgm:pt>
    <dgm:pt modelId="{1A0886AB-8401-4462-A56F-B477B1617544}" type="pres">
      <dgm:prSet presAssocID="{A3E2CF55-2C96-47D9-A15D-9A2A29EE7214}" presName="Name64" presStyleLbl="parChTrans1D3" presStyleIdx="0" presStyleCnt="1"/>
      <dgm:spPr/>
    </dgm:pt>
    <dgm:pt modelId="{8EF5D821-698D-46A9-939A-8AC85689CF1D}" type="pres">
      <dgm:prSet presAssocID="{76B5C446-A040-40F2-8661-DA23AAAA8F0A}" presName="hierRoot2" presStyleCnt="0">
        <dgm:presLayoutVars>
          <dgm:hierBranch val="init"/>
        </dgm:presLayoutVars>
      </dgm:prSet>
      <dgm:spPr/>
    </dgm:pt>
    <dgm:pt modelId="{893C29C1-84AF-49DD-A335-BBC05AC8BDC0}" type="pres">
      <dgm:prSet presAssocID="{76B5C446-A040-40F2-8661-DA23AAAA8F0A}" presName="rootComposite" presStyleCnt="0"/>
      <dgm:spPr/>
    </dgm:pt>
    <dgm:pt modelId="{7A62BF19-8218-4DE2-88E5-E963622D020A}" type="pres">
      <dgm:prSet presAssocID="{76B5C446-A040-40F2-8661-DA23AAAA8F0A}" presName="rootText" presStyleLbl="node3" presStyleIdx="0" presStyleCnt="1">
        <dgm:presLayoutVars>
          <dgm:chPref val="3"/>
        </dgm:presLayoutVars>
      </dgm:prSet>
      <dgm:spPr/>
    </dgm:pt>
    <dgm:pt modelId="{F2077614-F03B-44BF-BA5B-D49327B490CA}" type="pres">
      <dgm:prSet presAssocID="{76B5C446-A040-40F2-8661-DA23AAAA8F0A}" presName="rootConnector" presStyleLbl="node3" presStyleIdx="0" presStyleCnt="1"/>
      <dgm:spPr/>
    </dgm:pt>
    <dgm:pt modelId="{7A25B307-F376-4352-B4AC-5996FCDA4B81}" type="pres">
      <dgm:prSet presAssocID="{76B5C446-A040-40F2-8661-DA23AAAA8F0A}" presName="hierChild4" presStyleCnt="0"/>
      <dgm:spPr/>
    </dgm:pt>
    <dgm:pt modelId="{3CDD64A7-580F-482E-8B9C-1BFE7C31E6F9}" type="pres">
      <dgm:prSet presAssocID="{76B5C446-A040-40F2-8661-DA23AAAA8F0A}" presName="hierChild5" presStyleCnt="0"/>
      <dgm:spPr/>
    </dgm:pt>
    <dgm:pt modelId="{4261B6D0-8574-44C6-82DC-C06EE4597150}" type="pres">
      <dgm:prSet presAssocID="{61E39FAD-A7DB-4733-9997-B19ACE3CD2C4}" presName="hierChild5" presStyleCnt="0"/>
      <dgm:spPr/>
    </dgm:pt>
    <dgm:pt modelId="{C33D56C8-38BB-46F0-9160-B7A089434A4B}" type="pres">
      <dgm:prSet presAssocID="{9AABE463-B06D-4B7D-81F1-202672D8DCB1}" presName="hierChild3" presStyleCnt="0"/>
      <dgm:spPr/>
    </dgm:pt>
  </dgm:ptLst>
  <dgm:cxnLst>
    <dgm:cxn modelId="{F9D86343-4198-4A46-9C70-FAC3B23D43A0}" srcId="{61E39FAD-A7DB-4733-9997-B19ACE3CD2C4}" destId="{76B5C446-A040-40F2-8661-DA23AAAA8F0A}" srcOrd="0" destOrd="0" parTransId="{A3E2CF55-2C96-47D9-A15D-9A2A29EE7214}" sibTransId="{591F4E7C-ADC3-464F-822A-9BAD91E65289}"/>
    <dgm:cxn modelId="{8C698F52-4D9F-4ECC-9ECC-6A8DE0E60378}" type="presOf" srcId="{76B5C446-A040-40F2-8661-DA23AAAA8F0A}" destId="{7A62BF19-8218-4DE2-88E5-E963622D020A}" srcOrd="0" destOrd="0" presId="urn:microsoft.com/office/officeart/2009/3/layout/HorizontalOrganizationChart"/>
    <dgm:cxn modelId="{85275890-5132-4B6D-AE66-301798F58449}" srcId="{9AABE463-B06D-4B7D-81F1-202672D8DCB1}" destId="{61E39FAD-A7DB-4733-9997-B19ACE3CD2C4}" srcOrd="0" destOrd="0" parTransId="{6A5ACC9C-35EC-4ADB-9332-7C0D5B92EB29}" sibTransId="{5E9B4EE9-5044-4AA5-8148-662D1E2B1712}"/>
    <dgm:cxn modelId="{138B9A97-913B-4359-93C1-6776ACAD26F7}" type="presOf" srcId="{9AABE463-B06D-4B7D-81F1-202672D8DCB1}" destId="{A27F6202-2E15-4D74-BC7C-F3657BA8F944}" srcOrd="1" destOrd="0" presId="urn:microsoft.com/office/officeart/2009/3/layout/HorizontalOrganizationChart"/>
    <dgm:cxn modelId="{2712E598-4C6A-431C-9D11-8CB2645B75D5}" type="presOf" srcId="{6A5ACC9C-35EC-4ADB-9332-7C0D5B92EB29}" destId="{44AD7540-723A-492B-99F9-AFB1FBA7B4BC}" srcOrd="0" destOrd="0" presId="urn:microsoft.com/office/officeart/2009/3/layout/HorizontalOrganizationChart"/>
    <dgm:cxn modelId="{B4C4B89F-B13C-4754-AE46-65106492D46A}" type="presOf" srcId="{61E39FAD-A7DB-4733-9997-B19ACE3CD2C4}" destId="{03FAA925-8238-4F50-B218-BEABBD71E5BA}" srcOrd="0" destOrd="0" presId="urn:microsoft.com/office/officeart/2009/3/layout/HorizontalOrganizationChart"/>
    <dgm:cxn modelId="{61164CA5-F65B-4B37-BF82-D2792DCB6636}" type="presOf" srcId="{9AABE463-B06D-4B7D-81F1-202672D8DCB1}" destId="{A3BDFD2B-4D41-4EC2-BF40-E8C5790459A6}" srcOrd="0" destOrd="0" presId="urn:microsoft.com/office/officeart/2009/3/layout/HorizontalOrganizationChart"/>
    <dgm:cxn modelId="{2C8CA7B2-1F0C-4FCB-9816-776D936D3E05}" type="presOf" srcId="{61E39FAD-A7DB-4733-9997-B19ACE3CD2C4}" destId="{B5DC7910-9AF6-46EA-8F1D-7E568C265B18}" srcOrd="1" destOrd="0" presId="urn:microsoft.com/office/officeart/2009/3/layout/HorizontalOrganizationChart"/>
    <dgm:cxn modelId="{034EDCBE-CB88-4D5E-8238-CAE5EEF48A28}" type="presOf" srcId="{7970F149-408B-4A89-9674-A375F899EC96}" destId="{88AE5AF7-49A7-46BC-A570-D88C0069F263}" srcOrd="0" destOrd="0" presId="urn:microsoft.com/office/officeart/2009/3/layout/HorizontalOrganizationChart"/>
    <dgm:cxn modelId="{13A48AD5-7BC1-4E29-A013-3F6A1C7BA95C}" srcId="{7970F149-408B-4A89-9674-A375F899EC96}" destId="{9AABE463-B06D-4B7D-81F1-202672D8DCB1}" srcOrd="0" destOrd="0" parTransId="{305996E3-3291-4ECF-8A23-95914703C96D}" sibTransId="{5C2EF2A3-E329-4A59-93B8-7499CE45B68A}"/>
    <dgm:cxn modelId="{8A2790EC-7343-4D8D-BC83-8FF457A537DB}" type="presOf" srcId="{76B5C446-A040-40F2-8661-DA23AAAA8F0A}" destId="{F2077614-F03B-44BF-BA5B-D49327B490CA}" srcOrd="1" destOrd="0" presId="urn:microsoft.com/office/officeart/2009/3/layout/HorizontalOrganizationChart"/>
    <dgm:cxn modelId="{DE99F6F2-7BAB-44F1-A6B5-5058DC391B2C}" type="presOf" srcId="{A3E2CF55-2C96-47D9-A15D-9A2A29EE7214}" destId="{1A0886AB-8401-4462-A56F-B477B1617544}" srcOrd="0" destOrd="0" presId="urn:microsoft.com/office/officeart/2009/3/layout/HorizontalOrganizationChart"/>
    <dgm:cxn modelId="{371D6B13-404B-45F8-8E67-613BDF2B0ED8}" type="presParOf" srcId="{88AE5AF7-49A7-46BC-A570-D88C0069F263}" destId="{12C5EADA-6BA6-4F23-B70D-F91B6317DE8C}" srcOrd="0" destOrd="0" presId="urn:microsoft.com/office/officeart/2009/3/layout/HorizontalOrganizationChart"/>
    <dgm:cxn modelId="{62B1C0C3-B072-4404-ABE4-3F430B34A9FB}" type="presParOf" srcId="{12C5EADA-6BA6-4F23-B70D-F91B6317DE8C}" destId="{025478BB-81DB-4D07-A24B-8D466357CE06}" srcOrd="0" destOrd="0" presId="urn:microsoft.com/office/officeart/2009/3/layout/HorizontalOrganizationChart"/>
    <dgm:cxn modelId="{C35DA6EC-7815-41ED-9D5C-CBC3D03DC1B5}" type="presParOf" srcId="{025478BB-81DB-4D07-A24B-8D466357CE06}" destId="{A3BDFD2B-4D41-4EC2-BF40-E8C5790459A6}" srcOrd="0" destOrd="0" presId="urn:microsoft.com/office/officeart/2009/3/layout/HorizontalOrganizationChart"/>
    <dgm:cxn modelId="{9D185F46-B2F0-47DC-9999-5D42BFCF7E63}" type="presParOf" srcId="{025478BB-81DB-4D07-A24B-8D466357CE06}" destId="{A27F6202-2E15-4D74-BC7C-F3657BA8F944}" srcOrd="1" destOrd="0" presId="urn:microsoft.com/office/officeart/2009/3/layout/HorizontalOrganizationChart"/>
    <dgm:cxn modelId="{EC163446-FA65-4495-9615-21C30DC45DFC}" type="presParOf" srcId="{12C5EADA-6BA6-4F23-B70D-F91B6317DE8C}" destId="{3983BE14-7AA8-4269-8C85-6B964ECDF595}" srcOrd="1" destOrd="0" presId="urn:microsoft.com/office/officeart/2009/3/layout/HorizontalOrganizationChart"/>
    <dgm:cxn modelId="{63070305-9C85-456D-B7C1-1108B26A4108}" type="presParOf" srcId="{3983BE14-7AA8-4269-8C85-6B964ECDF595}" destId="{44AD7540-723A-492B-99F9-AFB1FBA7B4BC}" srcOrd="0" destOrd="0" presId="urn:microsoft.com/office/officeart/2009/3/layout/HorizontalOrganizationChart"/>
    <dgm:cxn modelId="{10F9A5BA-3433-4B1A-B73C-1C8DDF9C30C5}" type="presParOf" srcId="{3983BE14-7AA8-4269-8C85-6B964ECDF595}" destId="{B0856786-083D-438A-9B59-58228FDD702D}" srcOrd="1" destOrd="0" presId="urn:microsoft.com/office/officeart/2009/3/layout/HorizontalOrganizationChart"/>
    <dgm:cxn modelId="{306670B6-7652-4F83-8550-055F87BBFEF2}" type="presParOf" srcId="{B0856786-083D-438A-9B59-58228FDD702D}" destId="{B222FD82-E3F0-43BC-B620-3282B1BA2788}" srcOrd="0" destOrd="0" presId="urn:microsoft.com/office/officeart/2009/3/layout/HorizontalOrganizationChart"/>
    <dgm:cxn modelId="{AB6B7E3E-1432-43F9-906D-C3E8C79C27BA}" type="presParOf" srcId="{B222FD82-E3F0-43BC-B620-3282B1BA2788}" destId="{03FAA925-8238-4F50-B218-BEABBD71E5BA}" srcOrd="0" destOrd="0" presId="urn:microsoft.com/office/officeart/2009/3/layout/HorizontalOrganizationChart"/>
    <dgm:cxn modelId="{C68F3080-3777-4A4A-AF44-F4C3EC89DEB0}" type="presParOf" srcId="{B222FD82-E3F0-43BC-B620-3282B1BA2788}" destId="{B5DC7910-9AF6-46EA-8F1D-7E568C265B18}" srcOrd="1" destOrd="0" presId="urn:microsoft.com/office/officeart/2009/3/layout/HorizontalOrganizationChart"/>
    <dgm:cxn modelId="{294E33AF-A93C-4807-A021-2F227617D312}" type="presParOf" srcId="{B0856786-083D-438A-9B59-58228FDD702D}" destId="{021CC342-E5D1-4EDF-A35D-B0F166B100BD}" srcOrd="1" destOrd="0" presId="urn:microsoft.com/office/officeart/2009/3/layout/HorizontalOrganizationChart"/>
    <dgm:cxn modelId="{F878502C-87C1-4974-8326-E7B0AAB70243}" type="presParOf" srcId="{021CC342-E5D1-4EDF-A35D-B0F166B100BD}" destId="{1A0886AB-8401-4462-A56F-B477B1617544}" srcOrd="0" destOrd="0" presId="urn:microsoft.com/office/officeart/2009/3/layout/HorizontalOrganizationChart"/>
    <dgm:cxn modelId="{5397A45A-0BCE-41F8-86DF-47B3C9C28F7B}" type="presParOf" srcId="{021CC342-E5D1-4EDF-A35D-B0F166B100BD}" destId="{8EF5D821-698D-46A9-939A-8AC85689CF1D}" srcOrd="1" destOrd="0" presId="urn:microsoft.com/office/officeart/2009/3/layout/HorizontalOrganizationChart"/>
    <dgm:cxn modelId="{6AC5B8FD-3321-4B8B-8FA8-CECAB2393FF3}" type="presParOf" srcId="{8EF5D821-698D-46A9-939A-8AC85689CF1D}" destId="{893C29C1-84AF-49DD-A335-BBC05AC8BDC0}" srcOrd="0" destOrd="0" presId="urn:microsoft.com/office/officeart/2009/3/layout/HorizontalOrganizationChart"/>
    <dgm:cxn modelId="{AD0A7C99-901F-48EF-BFC0-E7289C509C50}" type="presParOf" srcId="{893C29C1-84AF-49DD-A335-BBC05AC8BDC0}" destId="{7A62BF19-8218-4DE2-88E5-E963622D020A}" srcOrd="0" destOrd="0" presId="urn:microsoft.com/office/officeart/2009/3/layout/HorizontalOrganizationChart"/>
    <dgm:cxn modelId="{3A5D8C1F-6CE2-4AEB-996A-EB5A1E210B34}" type="presParOf" srcId="{893C29C1-84AF-49DD-A335-BBC05AC8BDC0}" destId="{F2077614-F03B-44BF-BA5B-D49327B490CA}" srcOrd="1" destOrd="0" presId="urn:microsoft.com/office/officeart/2009/3/layout/HorizontalOrganizationChart"/>
    <dgm:cxn modelId="{DD4FE316-EC2F-4047-BEE0-792EE62987F0}" type="presParOf" srcId="{8EF5D821-698D-46A9-939A-8AC85689CF1D}" destId="{7A25B307-F376-4352-B4AC-5996FCDA4B81}" srcOrd="1" destOrd="0" presId="urn:microsoft.com/office/officeart/2009/3/layout/HorizontalOrganizationChart"/>
    <dgm:cxn modelId="{533DCDE6-A339-4611-AEA3-BBEB00EC198F}" type="presParOf" srcId="{8EF5D821-698D-46A9-939A-8AC85689CF1D}" destId="{3CDD64A7-580F-482E-8B9C-1BFE7C31E6F9}" srcOrd="2" destOrd="0" presId="urn:microsoft.com/office/officeart/2009/3/layout/HorizontalOrganizationChart"/>
    <dgm:cxn modelId="{73026543-79EA-4FF3-9ED5-DCC4FBD3F45D}" type="presParOf" srcId="{B0856786-083D-438A-9B59-58228FDD702D}" destId="{4261B6D0-8574-44C6-82DC-C06EE4597150}" srcOrd="2" destOrd="0" presId="urn:microsoft.com/office/officeart/2009/3/layout/HorizontalOrganizationChart"/>
    <dgm:cxn modelId="{B0DD3CA1-09C5-4EE2-BBEF-577BFD61C068}" type="presParOf" srcId="{12C5EADA-6BA6-4F23-B70D-F91B6317DE8C}" destId="{C33D56C8-38BB-46F0-9160-B7A089434A4B}" srcOrd="2" destOrd="0" presId="urn:microsoft.com/office/officeart/2009/3/layout/HorizontalOrganizationChart"/>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06B7E-F492-4695-A29C-1A5BF5E3F19E}">
      <dsp:nvSpPr>
        <dsp:cNvPr id="0" name=""/>
        <dsp:cNvSpPr/>
      </dsp:nvSpPr>
      <dsp:spPr>
        <a:xfrm>
          <a:off x="3350141" y="481342"/>
          <a:ext cx="304371" cy="91440"/>
        </a:xfrm>
        <a:custGeom>
          <a:avLst/>
          <a:gdLst/>
          <a:ahLst/>
          <a:cxnLst/>
          <a:rect l="0" t="0" r="0" b="0"/>
          <a:pathLst>
            <a:path>
              <a:moveTo>
                <a:pt x="0" y="45720"/>
              </a:moveTo>
              <a:lnTo>
                <a:pt x="304371" y="45720"/>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AD7540-723A-492B-99F9-AFB1FBA7B4BC}">
      <dsp:nvSpPr>
        <dsp:cNvPr id="0" name=""/>
        <dsp:cNvSpPr/>
      </dsp:nvSpPr>
      <dsp:spPr>
        <a:xfrm>
          <a:off x="1523912" y="481342"/>
          <a:ext cx="304371" cy="91440"/>
        </a:xfrm>
        <a:custGeom>
          <a:avLst/>
          <a:gdLst/>
          <a:ahLst/>
          <a:cxnLst/>
          <a:rect l="0" t="0" r="0" b="0"/>
          <a:pathLst>
            <a:path>
              <a:moveTo>
                <a:pt x="0" y="45720"/>
              </a:moveTo>
              <a:lnTo>
                <a:pt x="304371" y="45720"/>
              </a:lnTo>
            </a:path>
          </a:pathLst>
        </a:cu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BDFD2B-4D41-4EC2-BF40-E8C5790459A6}">
      <dsp:nvSpPr>
        <dsp:cNvPr id="0" name=""/>
        <dsp:cNvSpPr/>
      </dsp:nvSpPr>
      <dsp:spPr>
        <a:xfrm>
          <a:off x="2054"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1</a:t>
          </a:r>
        </a:p>
      </dsp:txBody>
      <dsp:txXfrm>
        <a:off x="2054" y="294979"/>
        <a:ext cx="1521857" cy="464166"/>
      </dsp:txXfrm>
    </dsp:sp>
    <dsp:sp modelId="{03FAA925-8238-4F50-B218-BEABBD71E5BA}">
      <dsp:nvSpPr>
        <dsp:cNvPr id="0" name=""/>
        <dsp:cNvSpPr/>
      </dsp:nvSpPr>
      <dsp:spPr>
        <a:xfrm>
          <a:off x="1828283"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1</a:t>
          </a:r>
        </a:p>
      </dsp:txBody>
      <dsp:txXfrm>
        <a:off x="1828283" y="294979"/>
        <a:ext cx="1521857" cy="464166"/>
      </dsp:txXfrm>
    </dsp:sp>
    <dsp:sp modelId="{DA8A2217-4BCA-4071-86D4-A90D2B08C58E}">
      <dsp:nvSpPr>
        <dsp:cNvPr id="0" name=""/>
        <dsp:cNvSpPr/>
      </dsp:nvSpPr>
      <dsp:spPr>
        <a:xfrm>
          <a:off x="3654512"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Uniform</a:t>
          </a:r>
        </a:p>
      </dsp:txBody>
      <dsp:txXfrm>
        <a:off x="3654512" y="294979"/>
        <a:ext cx="1521857" cy="464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DA5DF-1725-411F-8634-5E7FC79B1847}">
      <dsp:nvSpPr>
        <dsp:cNvPr id="0" name=""/>
        <dsp:cNvSpPr/>
      </dsp:nvSpPr>
      <dsp:spPr>
        <a:xfrm>
          <a:off x="3350141" y="882191"/>
          <a:ext cx="304371" cy="327199"/>
        </a:xfrm>
        <a:custGeom>
          <a:avLst/>
          <a:gdLst/>
          <a:ahLst/>
          <a:cxnLst/>
          <a:rect l="0" t="0" r="0" b="0"/>
          <a:pathLst>
            <a:path>
              <a:moveTo>
                <a:pt x="0" y="0"/>
              </a:moveTo>
              <a:lnTo>
                <a:pt x="152185" y="0"/>
              </a:lnTo>
              <a:lnTo>
                <a:pt x="152185" y="327199"/>
              </a:lnTo>
              <a:lnTo>
                <a:pt x="304371" y="327199"/>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C80AB8-9953-4CED-82E5-3FBBD9889DB9}">
      <dsp:nvSpPr>
        <dsp:cNvPr id="0" name=""/>
        <dsp:cNvSpPr/>
      </dsp:nvSpPr>
      <dsp:spPr>
        <a:xfrm>
          <a:off x="3350141" y="554992"/>
          <a:ext cx="304371" cy="327199"/>
        </a:xfrm>
        <a:custGeom>
          <a:avLst/>
          <a:gdLst/>
          <a:ahLst/>
          <a:cxnLst/>
          <a:rect l="0" t="0" r="0" b="0"/>
          <a:pathLst>
            <a:path>
              <a:moveTo>
                <a:pt x="0" y="327199"/>
              </a:moveTo>
              <a:lnTo>
                <a:pt x="152185" y="327199"/>
              </a:lnTo>
              <a:lnTo>
                <a:pt x="152185" y="0"/>
              </a:lnTo>
              <a:lnTo>
                <a:pt x="304371" y="0"/>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AD7540-723A-492B-99F9-AFB1FBA7B4BC}">
      <dsp:nvSpPr>
        <dsp:cNvPr id="0" name=""/>
        <dsp:cNvSpPr/>
      </dsp:nvSpPr>
      <dsp:spPr>
        <a:xfrm>
          <a:off x="1523912" y="836471"/>
          <a:ext cx="304371" cy="91440"/>
        </a:xfrm>
        <a:custGeom>
          <a:avLst/>
          <a:gdLst/>
          <a:ahLst/>
          <a:cxnLst/>
          <a:rect l="0" t="0" r="0" b="0"/>
          <a:pathLst>
            <a:path>
              <a:moveTo>
                <a:pt x="0" y="45720"/>
              </a:moveTo>
              <a:lnTo>
                <a:pt x="304371" y="45720"/>
              </a:lnTo>
            </a:path>
          </a:pathLst>
        </a:cu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BDFD2B-4D41-4EC2-BF40-E8C5790459A6}">
      <dsp:nvSpPr>
        <dsp:cNvPr id="0" name=""/>
        <dsp:cNvSpPr/>
      </dsp:nvSpPr>
      <dsp:spPr>
        <a:xfrm>
          <a:off x="2054" y="650108"/>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2</a:t>
          </a:r>
        </a:p>
      </dsp:txBody>
      <dsp:txXfrm>
        <a:off x="2054" y="650108"/>
        <a:ext cx="1521857" cy="464166"/>
      </dsp:txXfrm>
    </dsp:sp>
    <dsp:sp modelId="{03FAA925-8238-4F50-B218-BEABBD71E5BA}">
      <dsp:nvSpPr>
        <dsp:cNvPr id="0" name=""/>
        <dsp:cNvSpPr/>
      </dsp:nvSpPr>
      <dsp:spPr>
        <a:xfrm>
          <a:off x="1828283" y="650108"/>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1</a:t>
          </a:r>
        </a:p>
      </dsp:txBody>
      <dsp:txXfrm>
        <a:off x="1828283" y="650108"/>
        <a:ext cx="1521857" cy="464166"/>
      </dsp:txXfrm>
    </dsp:sp>
    <dsp:sp modelId="{2AE6895A-4942-49F1-9402-326F0E69121E}">
      <dsp:nvSpPr>
        <dsp:cNvPr id="0" name=""/>
        <dsp:cNvSpPr/>
      </dsp:nvSpPr>
      <dsp:spPr>
        <a:xfrm>
          <a:off x="3654512" y="322908"/>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Uniform</a:t>
          </a:r>
        </a:p>
      </dsp:txBody>
      <dsp:txXfrm>
        <a:off x="3654512" y="322908"/>
        <a:ext cx="1521857" cy="464166"/>
      </dsp:txXfrm>
    </dsp:sp>
    <dsp:sp modelId="{97B2B87A-90AD-4259-8AE0-2C9CC67FFBBC}">
      <dsp:nvSpPr>
        <dsp:cNvPr id="0" name=""/>
        <dsp:cNvSpPr/>
      </dsp:nvSpPr>
      <dsp:spPr>
        <a:xfrm>
          <a:off x="3654512" y="977307"/>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Distributed</a:t>
          </a:r>
        </a:p>
      </dsp:txBody>
      <dsp:txXfrm>
        <a:off x="3654512" y="977307"/>
        <a:ext cx="1521857" cy="4641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DA5DF-1725-411F-8634-5E7FC79B1847}">
      <dsp:nvSpPr>
        <dsp:cNvPr id="0" name=""/>
        <dsp:cNvSpPr/>
      </dsp:nvSpPr>
      <dsp:spPr>
        <a:xfrm>
          <a:off x="3350141" y="983763"/>
          <a:ext cx="304371" cy="327199"/>
        </a:xfrm>
        <a:custGeom>
          <a:avLst/>
          <a:gdLst/>
          <a:ahLst/>
          <a:cxnLst/>
          <a:rect l="0" t="0" r="0" b="0"/>
          <a:pathLst>
            <a:path>
              <a:moveTo>
                <a:pt x="0" y="0"/>
              </a:moveTo>
              <a:lnTo>
                <a:pt x="152185" y="0"/>
              </a:lnTo>
              <a:lnTo>
                <a:pt x="152185" y="327199"/>
              </a:lnTo>
              <a:lnTo>
                <a:pt x="304371" y="327199"/>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6D4AA1-0F2B-4CD3-93A2-71E698BAC52F}">
      <dsp:nvSpPr>
        <dsp:cNvPr id="0" name=""/>
        <dsp:cNvSpPr/>
      </dsp:nvSpPr>
      <dsp:spPr>
        <a:xfrm>
          <a:off x="3350141" y="656563"/>
          <a:ext cx="304371" cy="327199"/>
        </a:xfrm>
        <a:custGeom>
          <a:avLst/>
          <a:gdLst/>
          <a:ahLst/>
          <a:cxnLst/>
          <a:rect l="0" t="0" r="0" b="0"/>
          <a:pathLst>
            <a:path>
              <a:moveTo>
                <a:pt x="0" y="327199"/>
              </a:moveTo>
              <a:lnTo>
                <a:pt x="152185" y="327199"/>
              </a:lnTo>
              <a:lnTo>
                <a:pt x="152185" y="0"/>
              </a:lnTo>
              <a:lnTo>
                <a:pt x="304371" y="0"/>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AD7540-723A-492B-99F9-AFB1FBA7B4BC}">
      <dsp:nvSpPr>
        <dsp:cNvPr id="0" name=""/>
        <dsp:cNvSpPr/>
      </dsp:nvSpPr>
      <dsp:spPr>
        <a:xfrm>
          <a:off x="1523912" y="938043"/>
          <a:ext cx="304371" cy="91440"/>
        </a:xfrm>
        <a:custGeom>
          <a:avLst/>
          <a:gdLst/>
          <a:ahLst/>
          <a:cxnLst/>
          <a:rect l="0" t="0" r="0" b="0"/>
          <a:pathLst>
            <a:path>
              <a:moveTo>
                <a:pt x="0" y="45720"/>
              </a:moveTo>
              <a:lnTo>
                <a:pt x="304371" y="45720"/>
              </a:lnTo>
            </a:path>
          </a:pathLst>
        </a:cu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BDFD2B-4D41-4EC2-BF40-E8C5790459A6}">
      <dsp:nvSpPr>
        <dsp:cNvPr id="0" name=""/>
        <dsp:cNvSpPr/>
      </dsp:nvSpPr>
      <dsp:spPr>
        <a:xfrm>
          <a:off x="2054" y="7516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2</a:t>
          </a:r>
        </a:p>
      </dsp:txBody>
      <dsp:txXfrm>
        <a:off x="2054" y="751679"/>
        <a:ext cx="1521857" cy="464166"/>
      </dsp:txXfrm>
    </dsp:sp>
    <dsp:sp modelId="{03FAA925-8238-4F50-B218-BEABBD71E5BA}">
      <dsp:nvSpPr>
        <dsp:cNvPr id="0" name=""/>
        <dsp:cNvSpPr/>
      </dsp:nvSpPr>
      <dsp:spPr>
        <a:xfrm>
          <a:off x="1828283" y="7516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2</a:t>
          </a:r>
        </a:p>
      </dsp:txBody>
      <dsp:txXfrm>
        <a:off x="1828283" y="751679"/>
        <a:ext cx="1521857" cy="464166"/>
      </dsp:txXfrm>
    </dsp:sp>
    <dsp:sp modelId="{E834BC7D-0152-4149-9F7B-FD25E70BF8F0}">
      <dsp:nvSpPr>
        <dsp:cNvPr id="0" name=""/>
        <dsp:cNvSpPr/>
      </dsp:nvSpPr>
      <dsp:spPr>
        <a:xfrm>
          <a:off x="3654512" y="424480"/>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Uniform</a:t>
          </a:r>
        </a:p>
      </dsp:txBody>
      <dsp:txXfrm>
        <a:off x="3654512" y="424480"/>
        <a:ext cx="1521857" cy="464166"/>
      </dsp:txXfrm>
    </dsp:sp>
    <dsp:sp modelId="{97B2B87A-90AD-4259-8AE0-2C9CC67FFBBC}">
      <dsp:nvSpPr>
        <dsp:cNvPr id="0" name=""/>
        <dsp:cNvSpPr/>
      </dsp:nvSpPr>
      <dsp:spPr>
        <a:xfrm>
          <a:off x="3654512" y="10788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Distributed</a:t>
          </a:r>
        </a:p>
      </dsp:txBody>
      <dsp:txXfrm>
        <a:off x="3654512" y="1078879"/>
        <a:ext cx="1521857" cy="4641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DA5DF-1725-411F-8634-5E7FC79B1847}">
      <dsp:nvSpPr>
        <dsp:cNvPr id="0" name=""/>
        <dsp:cNvSpPr/>
      </dsp:nvSpPr>
      <dsp:spPr>
        <a:xfrm>
          <a:off x="3350141" y="938043"/>
          <a:ext cx="304371" cy="91440"/>
        </a:xfrm>
        <a:custGeom>
          <a:avLst/>
          <a:gdLst/>
          <a:ahLst/>
          <a:cxnLst/>
          <a:rect l="0" t="0" r="0" b="0"/>
          <a:pathLst>
            <a:path>
              <a:moveTo>
                <a:pt x="0" y="45720"/>
              </a:moveTo>
              <a:lnTo>
                <a:pt x="304371" y="45720"/>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AD7540-723A-492B-99F9-AFB1FBA7B4BC}">
      <dsp:nvSpPr>
        <dsp:cNvPr id="0" name=""/>
        <dsp:cNvSpPr/>
      </dsp:nvSpPr>
      <dsp:spPr>
        <a:xfrm>
          <a:off x="1523912" y="938043"/>
          <a:ext cx="304371" cy="91440"/>
        </a:xfrm>
        <a:custGeom>
          <a:avLst/>
          <a:gdLst/>
          <a:ahLst/>
          <a:cxnLst/>
          <a:rect l="0" t="0" r="0" b="0"/>
          <a:pathLst>
            <a:path>
              <a:moveTo>
                <a:pt x="0" y="45720"/>
              </a:moveTo>
              <a:lnTo>
                <a:pt x="304371" y="45720"/>
              </a:lnTo>
            </a:path>
          </a:pathLst>
        </a:cu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BDFD2B-4D41-4EC2-BF40-E8C5790459A6}">
      <dsp:nvSpPr>
        <dsp:cNvPr id="0" name=""/>
        <dsp:cNvSpPr/>
      </dsp:nvSpPr>
      <dsp:spPr>
        <a:xfrm>
          <a:off x="2054" y="7516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10 (5x2)</a:t>
          </a:r>
        </a:p>
      </dsp:txBody>
      <dsp:txXfrm>
        <a:off x="2054" y="751679"/>
        <a:ext cx="1521857" cy="464166"/>
      </dsp:txXfrm>
    </dsp:sp>
    <dsp:sp modelId="{03FAA925-8238-4F50-B218-BEABBD71E5BA}">
      <dsp:nvSpPr>
        <dsp:cNvPr id="0" name=""/>
        <dsp:cNvSpPr/>
      </dsp:nvSpPr>
      <dsp:spPr>
        <a:xfrm>
          <a:off x="1828283" y="7516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10</a:t>
          </a:r>
        </a:p>
      </dsp:txBody>
      <dsp:txXfrm>
        <a:off x="1828283" y="751679"/>
        <a:ext cx="1521857" cy="464166"/>
      </dsp:txXfrm>
    </dsp:sp>
    <dsp:sp modelId="{97B2B87A-90AD-4259-8AE0-2C9CC67FFBBC}">
      <dsp:nvSpPr>
        <dsp:cNvPr id="0" name=""/>
        <dsp:cNvSpPr/>
      </dsp:nvSpPr>
      <dsp:spPr>
        <a:xfrm>
          <a:off x="3654512" y="7516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Distributed</a:t>
          </a:r>
        </a:p>
      </dsp:txBody>
      <dsp:txXfrm>
        <a:off x="3654512" y="751679"/>
        <a:ext cx="1521857" cy="4641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886AB-8401-4462-A56F-B477B1617544}">
      <dsp:nvSpPr>
        <dsp:cNvPr id="0" name=""/>
        <dsp:cNvSpPr/>
      </dsp:nvSpPr>
      <dsp:spPr>
        <a:xfrm>
          <a:off x="3350141" y="481342"/>
          <a:ext cx="304371" cy="91440"/>
        </a:xfrm>
        <a:custGeom>
          <a:avLst/>
          <a:gdLst/>
          <a:ahLst/>
          <a:cxnLst/>
          <a:rect l="0" t="0" r="0" b="0"/>
          <a:pathLst>
            <a:path>
              <a:moveTo>
                <a:pt x="0" y="45720"/>
              </a:moveTo>
              <a:lnTo>
                <a:pt x="304371" y="45720"/>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AD7540-723A-492B-99F9-AFB1FBA7B4BC}">
      <dsp:nvSpPr>
        <dsp:cNvPr id="0" name=""/>
        <dsp:cNvSpPr/>
      </dsp:nvSpPr>
      <dsp:spPr>
        <a:xfrm>
          <a:off x="1523912" y="481342"/>
          <a:ext cx="304371" cy="91440"/>
        </a:xfrm>
        <a:custGeom>
          <a:avLst/>
          <a:gdLst/>
          <a:ahLst/>
          <a:cxnLst/>
          <a:rect l="0" t="0" r="0" b="0"/>
          <a:pathLst>
            <a:path>
              <a:moveTo>
                <a:pt x="0" y="45720"/>
              </a:moveTo>
              <a:lnTo>
                <a:pt x="304371" y="45720"/>
              </a:lnTo>
            </a:path>
          </a:pathLst>
        </a:cu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BDFD2B-4D41-4EC2-BF40-E8C5790459A6}">
      <dsp:nvSpPr>
        <dsp:cNvPr id="0" name=""/>
        <dsp:cNvSpPr/>
      </dsp:nvSpPr>
      <dsp:spPr>
        <a:xfrm>
          <a:off x="2054"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b="1" kern="1200" dirty="0"/>
            <a:t>GRUs</a:t>
          </a:r>
        </a:p>
      </dsp:txBody>
      <dsp:txXfrm>
        <a:off x="2054" y="294979"/>
        <a:ext cx="1521857" cy="464166"/>
      </dsp:txXfrm>
    </dsp:sp>
    <dsp:sp modelId="{03FAA925-8238-4F50-B218-BEABBD71E5BA}">
      <dsp:nvSpPr>
        <dsp:cNvPr id="0" name=""/>
        <dsp:cNvSpPr/>
      </dsp:nvSpPr>
      <dsp:spPr>
        <a:xfrm>
          <a:off x="1828283"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b="1" kern="1200" dirty="0"/>
            <a:t>Parameter Sets</a:t>
          </a:r>
        </a:p>
      </dsp:txBody>
      <dsp:txXfrm>
        <a:off x="1828283" y="294979"/>
        <a:ext cx="1521857" cy="464166"/>
      </dsp:txXfrm>
    </dsp:sp>
    <dsp:sp modelId="{7A62BF19-8218-4DE2-88E5-E963622D020A}">
      <dsp:nvSpPr>
        <dsp:cNvPr id="0" name=""/>
        <dsp:cNvSpPr/>
      </dsp:nvSpPr>
      <dsp:spPr>
        <a:xfrm>
          <a:off x="3654512"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b="1" kern="1200" dirty="0"/>
            <a:t>Forcing Data</a:t>
          </a:r>
        </a:p>
      </dsp:txBody>
      <dsp:txXfrm>
        <a:off x="3654512" y="294979"/>
        <a:ext cx="1521857" cy="4641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06B7E-F492-4695-A29C-1A5BF5E3F19E}">
      <dsp:nvSpPr>
        <dsp:cNvPr id="0" name=""/>
        <dsp:cNvSpPr/>
      </dsp:nvSpPr>
      <dsp:spPr>
        <a:xfrm>
          <a:off x="3350141" y="481342"/>
          <a:ext cx="304371" cy="91440"/>
        </a:xfrm>
        <a:custGeom>
          <a:avLst/>
          <a:gdLst/>
          <a:ahLst/>
          <a:cxnLst/>
          <a:rect l="0" t="0" r="0" b="0"/>
          <a:pathLst>
            <a:path>
              <a:moveTo>
                <a:pt x="0" y="45720"/>
              </a:moveTo>
              <a:lnTo>
                <a:pt x="304371" y="45720"/>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AD7540-723A-492B-99F9-AFB1FBA7B4BC}">
      <dsp:nvSpPr>
        <dsp:cNvPr id="0" name=""/>
        <dsp:cNvSpPr/>
      </dsp:nvSpPr>
      <dsp:spPr>
        <a:xfrm>
          <a:off x="1523912" y="481342"/>
          <a:ext cx="304371" cy="91440"/>
        </a:xfrm>
        <a:custGeom>
          <a:avLst/>
          <a:gdLst/>
          <a:ahLst/>
          <a:cxnLst/>
          <a:rect l="0" t="0" r="0" b="0"/>
          <a:pathLst>
            <a:path>
              <a:moveTo>
                <a:pt x="0" y="45720"/>
              </a:moveTo>
              <a:lnTo>
                <a:pt x="304371" y="45720"/>
              </a:lnTo>
            </a:path>
          </a:pathLst>
        </a:cu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BDFD2B-4D41-4EC2-BF40-E8C5790459A6}">
      <dsp:nvSpPr>
        <dsp:cNvPr id="0" name=""/>
        <dsp:cNvSpPr/>
      </dsp:nvSpPr>
      <dsp:spPr>
        <a:xfrm>
          <a:off x="2054"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1</a:t>
          </a:r>
        </a:p>
      </dsp:txBody>
      <dsp:txXfrm>
        <a:off x="2054" y="294979"/>
        <a:ext cx="1521857" cy="464166"/>
      </dsp:txXfrm>
    </dsp:sp>
    <dsp:sp modelId="{03FAA925-8238-4F50-B218-BEABBD71E5BA}">
      <dsp:nvSpPr>
        <dsp:cNvPr id="0" name=""/>
        <dsp:cNvSpPr/>
      </dsp:nvSpPr>
      <dsp:spPr>
        <a:xfrm>
          <a:off x="1828283"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1</a:t>
          </a:r>
        </a:p>
      </dsp:txBody>
      <dsp:txXfrm>
        <a:off x="1828283" y="294979"/>
        <a:ext cx="1521857" cy="464166"/>
      </dsp:txXfrm>
    </dsp:sp>
    <dsp:sp modelId="{DA8A2217-4BCA-4071-86D4-A90D2B08C58E}">
      <dsp:nvSpPr>
        <dsp:cNvPr id="0" name=""/>
        <dsp:cNvSpPr/>
      </dsp:nvSpPr>
      <dsp:spPr>
        <a:xfrm>
          <a:off x="3654512"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Uniform</a:t>
          </a:r>
        </a:p>
      </dsp:txBody>
      <dsp:txXfrm>
        <a:off x="3654512" y="294979"/>
        <a:ext cx="1521857" cy="4641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DA5DF-1725-411F-8634-5E7FC79B1847}">
      <dsp:nvSpPr>
        <dsp:cNvPr id="0" name=""/>
        <dsp:cNvSpPr/>
      </dsp:nvSpPr>
      <dsp:spPr>
        <a:xfrm>
          <a:off x="3350141" y="938043"/>
          <a:ext cx="304371" cy="91440"/>
        </a:xfrm>
        <a:custGeom>
          <a:avLst/>
          <a:gdLst/>
          <a:ahLst/>
          <a:cxnLst/>
          <a:rect l="0" t="0" r="0" b="0"/>
          <a:pathLst>
            <a:path>
              <a:moveTo>
                <a:pt x="0" y="45720"/>
              </a:moveTo>
              <a:lnTo>
                <a:pt x="304371" y="45720"/>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AD7540-723A-492B-99F9-AFB1FBA7B4BC}">
      <dsp:nvSpPr>
        <dsp:cNvPr id="0" name=""/>
        <dsp:cNvSpPr/>
      </dsp:nvSpPr>
      <dsp:spPr>
        <a:xfrm>
          <a:off x="1523912" y="938043"/>
          <a:ext cx="304371" cy="91440"/>
        </a:xfrm>
        <a:custGeom>
          <a:avLst/>
          <a:gdLst/>
          <a:ahLst/>
          <a:cxnLst/>
          <a:rect l="0" t="0" r="0" b="0"/>
          <a:pathLst>
            <a:path>
              <a:moveTo>
                <a:pt x="0" y="45720"/>
              </a:moveTo>
              <a:lnTo>
                <a:pt x="304371" y="45720"/>
              </a:lnTo>
            </a:path>
          </a:pathLst>
        </a:cu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BDFD2B-4D41-4EC2-BF40-E8C5790459A6}">
      <dsp:nvSpPr>
        <dsp:cNvPr id="0" name=""/>
        <dsp:cNvSpPr/>
      </dsp:nvSpPr>
      <dsp:spPr>
        <a:xfrm>
          <a:off x="2054" y="7516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6</a:t>
          </a:r>
        </a:p>
      </dsp:txBody>
      <dsp:txXfrm>
        <a:off x="2054" y="751679"/>
        <a:ext cx="1521857" cy="464166"/>
      </dsp:txXfrm>
    </dsp:sp>
    <dsp:sp modelId="{03FAA925-8238-4F50-B218-BEABBD71E5BA}">
      <dsp:nvSpPr>
        <dsp:cNvPr id="0" name=""/>
        <dsp:cNvSpPr/>
      </dsp:nvSpPr>
      <dsp:spPr>
        <a:xfrm>
          <a:off x="1828283" y="7516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6</a:t>
          </a:r>
        </a:p>
      </dsp:txBody>
      <dsp:txXfrm>
        <a:off x="1828283" y="751679"/>
        <a:ext cx="1521857" cy="464166"/>
      </dsp:txXfrm>
    </dsp:sp>
    <dsp:sp modelId="{97B2B87A-90AD-4259-8AE0-2C9CC67FFBBC}">
      <dsp:nvSpPr>
        <dsp:cNvPr id="0" name=""/>
        <dsp:cNvSpPr/>
      </dsp:nvSpPr>
      <dsp:spPr>
        <a:xfrm>
          <a:off x="3654512" y="7516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a:t>Uniform</a:t>
          </a:r>
        </a:p>
      </dsp:txBody>
      <dsp:txXfrm>
        <a:off x="3654512" y="751679"/>
        <a:ext cx="1521857" cy="4641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886AB-8401-4462-A56F-B477B1617544}">
      <dsp:nvSpPr>
        <dsp:cNvPr id="0" name=""/>
        <dsp:cNvSpPr/>
      </dsp:nvSpPr>
      <dsp:spPr>
        <a:xfrm>
          <a:off x="3350141" y="481342"/>
          <a:ext cx="304371" cy="91440"/>
        </a:xfrm>
        <a:custGeom>
          <a:avLst/>
          <a:gdLst/>
          <a:ahLst/>
          <a:cxnLst/>
          <a:rect l="0" t="0" r="0" b="0"/>
          <a:pathLst>
            <a:path>
              <a:moveTo>
                <a:pt x="0" y="45720"/>
              </a:moveTo>
              <a:lnTo>
                <a:pt x="304371" y="45720"/>
              </a:lnTo>
            </a:path>
          </a:pathLst>
        </a:custGeom>
        <a:noFill/>
        <a:ln w="15875"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AD7540-723A-492B-99F9-AFB1FBA7B4BC}">
      <dsp:nvSpPr>
        <dsp:cNvPr id="0" name=""/>
        <dsp:cNvSpPr/>
      </dsp:nvSpPr>
      <dsp:spPr>
        <a:xfrm>
          <a:off x="1523912" y="481342"/>
          <a:ext cx="304371" cy="91440"/>
        </a:xfrm>
        <a:custGeom>
          <a:avLst/>
          <a:gdLst/>
          <a:ahLst/>
          <a:cxnLst/>
          <a:rect l="0" t="0" r="0" b="0"/>
          <a:pathLst>
            <a:path>
              <a:moveTo>
                <a:pt x="0" y="45720"/>
              </a:moveTo>
              <a:lnTo>
                <a:pt x="304371" y="45720"/>
              </a:lnTo>
            </a:path>
          </a:pathLst>
        </a:cu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BDFD2B-4D41-4EC2-BF40-E8C5790459A6}">
      <dsp:nvSpPr>
        <dsp:cNvPr id="0" name=""/>
        <dsp:cNvSpPr/>
      </dsp:nvSpPr>
      <dsp:spPr>
        <a:xfrm>
          <a:off x="2054"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b="1" kern="1200" dirty="0"/>
            <a:t>GRUs</a:t>
          </a:r>
        </a:p>
      </dsp:txBody>
      <dsp:txXfrm>
        <a:off x="2054" y="294979"/>
        <a:ext cx="1521857" cy="464166"/>
      </dsp:txXfrm>
    </dsp:sp>
    <dsp:sp modelId="{03FAA925-8238-4F50-B218-BEABBD71E5BA}">
      <dsp:nvSpPr>
        <dsp:cNvPr id="0" name=""/>
        <dsp:cNvSpPr/>
      </dsp:nvSpPr>
      <dsp:spPr>
        <a:xfrm>
          <a:off x="1828283"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b="1" kern="1200" dirty="0"/>
            <a:t>Parameter Sets</a:t>
          </a:r>
        </a:p>
      </dsp:txBody>
      <dsp:txXfrm>
        <a:off x="1828283" y="294979"/>
        <a:ext cx="1521857" cy="464166"/>
      </dsp:txXfrm>
    </dsp:sp>
    <dsp:sp modelId="{7A62BF19-8218-4DE2-88E5-E963622D020A}">
      <dsp:nvSpPr>
        <dsp:cNvPr id="0" name=""/>
        <dsp:cNvSpPr/>
      </dsp:nvSpPr>
      <dsp:spPr>
        <a:xfrm>
          <a:off x="3654512" y="294979"/>
          <a:ext cx="1521857" cy="464166"/>
        </a:xfrm>
        <a:prstGeom prst="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b="1" kern="1200" dirty="0"/>
            <a:t>Forcing Data</a:t>
          </a:r>
        </a:p>
      </dsp:txBody>
      <dsp:txXfrm>
        <a:off x="3654512" y="294979"/>
        <a:ext cx="1521857" cy="464166"/>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CDEB9-CE14-4470-B5C2-8B7F41F31061}" type="datetimeFigureOut">
              <a:rPr lang="en-CA" smtClean="0"/>
              <a:t>2019-08-23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706FF-C0E0-4DEB-A7DB-D8260C7017CA}" type="slidenum">
              <a:rPr lang="en-CA" smtClean="0"/>
              <a:t>‹#›</a:t>
            </a:fld>
            <a:endParaRPr lang="en-CA"/>
          </a:p>
        </p:txBody>
      </p:sp>
    </p:spTree>
    <p:extLst>
      <p:ext uri="{BB962C8B-B14F-4D97-AF65-F5344CB8AC3E}">
        <p14:creationId xmlns:p14="http://schemas.microsoft.com/office/powerpoint/2010/main" val="1661456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D9C626AC-3647-F14B-905E-844C6F117A5B}" type="slidenum">
              <a:rPr lang="en-US" altLang="en-US" sz="1200"/>
              <a:pPr/>
              <a:t>1</a:t>
            </a:fld>
            <a:endParaRPr lang="en-US" altLang="en-US" sz="1200"/>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dirty="0">
              <a:latin typeface="Times" charset="0"/>
              <a:ea typeface="ＭＳ Ｐゴシック" charset="-128"/>
            </a:endParaRPr>
          </a:p>
        </p:txBody>
      </p:sp>
    </p:spTree>
    <p:extLst>
      <p:ext uri="{BB962C8B-B14F-4D97-AF65-F5344CB8AC3E}">
        <p14:creationId xmlns:p14="http://schemas.microsoft.com/office/powerpoint/2010/main" val="3158132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landcover types in the basin are shown here, and you can see bedrock in the foreground, short open forests, with a large lake and coniferous forested hillslopes in the background.</a:t>
            </a:r>
          </a:p>
          <a:p>
            <a:r>
              <a:rPr lang="en-CA" dirty="0"/>
              <a:t>Again, bedrock, a lake, and forested hillslopes.</a:t>
            </a:r>
          </a:p>
          <a:p>
            <a:r>
              <a:rPr lang="en-CA" dirty="0"/>
              <a:t>This is a wetland area, which flows into Vital Lake</a:t>
            </a:r>
          </a:p>
          <a:p>
            <a:r>
              <a:rPr lang="en-CA" dirty="0"/>
              <a:t>This is an example of peatland, which are large peat-filled depressions with short shrub cover and some jack pines</a:t>
            </a:r>
          </a:p>
          <a:p>
            <a:endParaRPr lang="en-CA" dirty="0"/>
          </a:p>
        </p:txBody>
      </p:sp>
      <p:sp>
        <p:nvSpPr>
          <p:cNvPr id="4" name="Slide Number Placeholder 3"/>
          <p:cNvSpPr>
            <a:spLocks noGrp="1"/>
          </p:cNvSpPr>
          <p:nvPr>
            <p:ph type="sldNum" sz="quarter" idx="5"/>
          </p:nvPr>
        </p:nvSpPr>
        <p:spPr/>
        <p:txBody>
          <a:bodyPr/>
          <a:lstStyle/>
          <a:p>
            <a:fld id="{8EB706FF-C0E0-4DEB-A7DB-D8260C7017CA}" type="slidenum">
              <a:rPr lang="en-CA" smtClean="0"/>
              <a:t>10</a:t>
            </a:fld>
            <a:endParaRPr lang="en-CA"/>
          </a:p>
        </p:txBody>
      </p:sp>
    </p:spTree>
    <p:extLst>
      <p:ext uri="{BB962C8B-B14F-4D97-AF65-F5344CB8AC3E}">
        <p14:creationId xmlns:p14="http://schemas.microsoft.com/office/powerpoint/2010/main" val="583008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11</a:t>
            </a:fld>
            <a:endParaRPr lang="en-CA"/>
          </a:p>
        </p:txBody>
      </p:sp>
    </p:spTree>
    <p:extLst>
      <p:ext uri="{BB962C8B-B14F-4D97-AF65-F5344CB8AC3E}">
        <p14:creationId xmlns:p14="http://schemas.microsoft.com/office/powerpoint/2010/main" val="3007437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Data preparation was a significant chunk of my project. I combined data from three different sources – a research tower on site, Environment Canada station at Yellowknife, and the environment Canada climate model datasets.</a:t>
            </a:r>
          </a:p>
          <a:p>
            <a:r>
              <a:rPr lang="en-CA" dirty="0"/>
              <a:t>I performed unit conversions, </a:t>
            </a:r>
            <a:r>
              <a:rPr lang="en-CA" dirty="0" err="1"/>
              <a:t>timezone</a:t>
            </a:r>
            <a:r>
              <a:rPr lang="en-CA" dirty="0"/>
              <a:t> shifts, interpolation, and measurement elevation shifts up to 40m – the reference height for the model.</a:t>
            </a:r>
          </a:p>
          <a:p>
            <a:r>
              <a:rPr lang="en-CA" dirty="0"/>
              <a:t>All was done using R, and I also QA/</a:t>
            </a:r>
            <a:r>
              <a:rPr lang="en-CA" dirty="0" err="1"/>
              <a:t>QC’d</a:t>
            </a:r>
            <a:r>
              <a:rPr lang="en-CA" dirty="0"/>
              <a:t> the data</a:t>
            </a:r>
          </a:p>
          <a:p>
            <a:r>
              <a:rPr lang="en-CA" dirty="0"/>
              <a:t>At the end, I had a continuous set of forcing data for the modelling period for 7 hydrometeorological variables.</a:t>
            </a:r>
          </a:p>
        </p:txBody>
      </p:sp>
      <p:sp>
        <p:nvSpPr>
          <p:cNvPr id="4" name="Slide Number Placeholder 3"/>
          <p:cNvSpPr>
            <a:spLocks noGrp="1"/>
          </p:cNvSpPr>
          <p:nvPr>
            <p:ph type="sldNum" sz="quarter" idx="5"/>
          </p:nvPr>
        </p:nvSpPr>
        <p:spPr/>
        <p:txBody>
          <a:bodyPr/>
          <a:lstStyle/>
          <a:p>
            <a:fld id="{8EB706FF-C0E0-4DEB-A7DB-D8260C7017CA}" type="slidenum">
              <a:rPr lang="en-CA" smtClean="0"/>
              <a:t>12</a:t>
            </a:fld>
            <a:endParaRPr lang="en-CA"/>
          </a:p>
        </p:txBody>
      </p:sp>
    </p:spTree>
    <p:extLst>
      <p:ext uri="{BB962C8B-B14F-4D97-AF65-F5344CB8AC3E}">
        <p14:creationId xmlns:p14="http://schemas.microsoft.com/office/powerpoint/2010/main" val="1158816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13</a:t>
            </a:fld>
            <a:endParaRPr lang="en-CA"/>
          </a:p>
        </p:txBody>
      </p:sp>
    </p:spTree>
    <p:extLst>
      <p:ext uri="{BB962C8B-B14F-4D97-AF65-F5344CB8AC3E}">
        <p14:creationId xmlns:p14="http://schemas.microsoft.com/office/powerpoint/2010/main" val="597517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Modelling was conducted in 3 phases. Phase 1 was a replication of the methodology used for modelling the White Gull Creek basin which included Scenario 1 and 2. The main difference is that Scenario 1 had 1 GRU and 2 had 6 GRUs. A GRU is a subset of the watershed that is expected to behave hydrologically </a:t>
            </a:r>
            <a:r>
              <a:rPr lang="en-CA" dirty="0" err="1"/>
              <a:t>similary</a:t>
            </a:r>
            <a:r>
              <a:rPr lang="en-CA" dirty="0"/>
              <a:t>. For phase 2 (scenario 3), I increased the complexity of the model by adding more grid cells, and in Phase 3 I repeated Scenarios 1 and 2 using  a different runoff algorithm, PDMROF, which incorporates a variable contributing area (fill-and-spill)</a:t>
            </a:r>
          </a:p>
          <a:p>
            <a:endParaRPr lang="en-CA" dirty="0"/>
          </a:p>
          <a:p>
            <a:r>
              <a:rPr lang="en-CA" dirty="0"/>
              <a:t>I had a 1 year spin-up for the model, calibrated to two different periods (1 wet and 1 dry), and then validated the model against the remaining wet and dry years.</a:t>
            </a:r>
          </a:p>
          <a:p>
            <a:r>
              <a:rPr lang="en-CA" dirty="0"/>
              <a:t>I parameterized the model using published literature about Baker Creek and MESH modelling in other areas, as well as by talking to Chris about the watershed.</a:t>
            </a:r>
          </a:p>
          <a:p>
            <a:r>
              <a:rPr lang="en-CA" dirty="0"/>
              <a:t>Calibration was run using the Ostrich program with 1000 iterations per trial and 100 trials. Nash-Sutcliffe was used as the objective function.</a:t>
            </a:r>
          </a:p>
        </p:txBody>
      </p:sp>
      <p:sp>
        <p:nvSpPr>
          <p:cNvPr id="4" name="Slide Number Placeholder 3"/>
          <p:cNvSpPr>
            <a:spLocks noGrp="1"/>
          </p:cNvSpPr>
          <p:nvPr>
            <p:ph type="sldNum" sz="quarter" idx="5"/>
          </p:nvPr>
        </p:nvSpPr>
        <p:spPr/>
        <p:txBody>
          <a:bodyPr/>
          <a:lstStyle/>
          <a:p>
            <a:fld id="{8EB706FF-C0E0-4DEB-A7DB-D8260C7017CA}" type="slidenum">
              <a:rPr lang="en-CA" smtClean="0"/>
              <a:t>14</a:t>
            </a:fld>
            <a:endParaRPr lang="en-CA"/>
          </a:p>
        </p:txBody>
      </p:sp>
    </p:spTree>
    <p:extLst>
      <p:ext uri="{BB962C8B-B14F-4D97-AF65-F5344CB8AC3E}">
        <p14:creationId xmlns:p14="http://schemas.microsoft.com/office/powerpoint/2010/main" val="1339249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quick comparison of the model configurations for White Gull Creek and Baker Creek. Due to only one </a:t>
            </a:r>
            <a:r>
              <a:rPr lang="en-CA" dirty="0" err="1"/>
              <a:t>ecodistrict</a:t>
            </a:r>
            <a:r>
              <a:rPr lang="en-CA" dirty="0"/>
              <a:t> and 1 set of driving data in Baker Creek (also, the watershed was about ¼ the size), I only had 2 scenarios instead of the 6 in the original study.</a:t>
            </a:r>
          </a:p>
        </p:txBody>
      </p:sp>
      <p:sp>
        <p:nvSpPr>
          <p:cNvPr id="4" name="Slide Number Placeholder 3"/>
          <p:cNvSpPr>
            <a:spLocks noGrp="1"/>
          </p:cNvSpPr>
          <p:nvPr>
            <p:ph type="sldNum" sz="quarter" idx="5"/>
          </p:nvPr>
        </p:nvSpPr>
        <p:spPr/>
        <p:txBody>
          <a:bodyPr/>
          <a:lstStyle/>
          <a:p>
            <a:fld id="{8EB706FF-C0E0-4DEB-A7DB-D8260C7017CA}" type="slidenum">
              <a:rPr lang="en-CA" smtClean="0"/>
              <a:t>15</a:t>
            </a:fld>
            <a:endParaRPr lang="en-CA"/>
          </a:p>
        </p:txBody>
      </p:sp>
    </p:spTree>
    <p:extLst>
      <p:ext uri="{BB962C8B-B14F-4D97-AF65-F5344CB8AC3E}">
        <p14:creationId xmlns:p14="http://schemas.microsoft.com/office/powerpoint/2010/main" val="151893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first very obvious result was that the NSE values were very poor. However, there are still some meaningful trends. As the model complexity increased from scenario 1 through 3, so did the performance. Also, PDMROF performed better than WATROF in both cases. Looking at the comparison hydrographs, the spring peaks were captures, but they were underestimated in the wet period and over-estimated in the dry period. Fall peaks were missed in Scenarios 1 through three, but showed up in Scenario 2-P.</a:t>
            </a:r>
          </a:p>
        </p:txBody>
      </p:sp>
      <p:sp>
        <p:nvSpPr>
          <p:cNvPr id="4" name="Slide Number Placeholder 3"/>
          <p:cNvSpPr>
            <a:spLocks noGrp="1"/>
          </p:cNvSpPr>
          <p:nvPr>
            <p:ph type="sldNum" sz="quarter" idx="5"/>
          </p:nvPr>
        </p:nvSpPr>
        <p:spPr/>
        <p:txBody>
          <a:bodyPr/>
          <a:lstStyle/>
          <a:p>
            <a:fld id="{8EB706FF-C0E0-4DEB-A7DB-D8260C7017CA}" type="slidenum">
              <a:rPr lang="en-CA" smtClean="0"/>
              <a:t>16</a:t>
            </a:fld>
            <a:endParaRPr lang="en-CA"/>
          </a:p>
        </p:txBody>
      </p:sp>
    </p:spTree>
    <p:extLst>
      <p:ext uri="{BB962C8B-B14F-4D97-AF65-F5344CB8AC3E}">
        <p14:creationId xmlns:p14="http://schemas.microsoft.com/office/powerpoint/2010/main" val="2391971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700" dirty="0"/>
              <a:t>I also found that the Run time increased with increasing complexity, with a significant difference between scenarios 2 and 3. A 262% increase in run time resulted in only marginal performance improvement.</a:t>
            </a:r>
          </a:p>
          <a:p>
            <a:r>
              <a:rPr lang="en-CA" sz="700" dirty="0"/>
              <a:t>Also, PDMROF took longer than WATROF</a:t>
            </a:r>
          </a:p>
          <a:p>
            <a:r>
              <a:rPr lang="en-CA" sz="700" dirty="0"/>
              <a:t>In every scenario except 1-P, the validation NSE was lower than calibration.</a:t>
            </a:r>
          </a:p>
          <a:p>
            <a:endParaRPr lang="en-CA" sz="700" dirty="0"/>
          </a:p>
          <a:p>
            <a:pPr marL="171450" indent="-171450">
              <a:buFontTx/>
              <a:buChar char="-"/>
            </a:pPr>
            <a:r>
              <a:rPr lang="en-CA" sz="700" dirty="0"/>
              <a:t>Increased with increasing complexity</a:t>
            </a:r>
          </a:p>
          <a:p>
            <a:pPr marL="171450" indent="-171450">
              <a:buFontTx/>
              <a:buChar char="-"/>
            </a:pPr>
            <a:r>
              <a:rPr lang="en-CA" sz="700" dirty="0"/>
              <a:t>25.8 hrs and 262% difference between scenarios 2 and 3</a:t>
            </a:r>
          </a:p>
          <a:p>
            <a:pPr marL="171450" indent="-171450">
              <a:buFontTx/>
              <a:buChar char="-"/>
            </a:pPr>
            <a:r>
              <a:rPr lang="en-CA" sz="700" dirty="0"/>
              <a:t>Marginal NSE increase from 2 to 3</a:t>
            </a:r>
          </a:p>
          <a:p>
            <a:pPr marL="171450" indent="-171450">
              <a:buFontTx/>
              <a:buChar char="-"/>
            </a:pPr>
            <a:r>
              <a:rPr lang="en-CA" sz="700" dirty="0"/>
              <a:t>PDMROF took longer than WATROF</a:t>
            </a:r>
          </a:p>
          <a:p>
            <a:pPr marL="628650" lvl="1" indent="-171450">
              <a:buFontTx/>
              <a:buChar char="-"/>
            </a:pPr>
            <a:r>
              <a:rPr lang="en-CA" sz="700" dirty="0"/>
              <a:t>49% longer (S1) and 26% (S1)</a:t>
            </a:r>
          </a:p>
          <a:p>
            <a:pPr marL="0" lvl="0" indent="0">
              <a:buFontTx/>
              <a:buNone/>
            </a:pPr>
            <a:r>
              <a:rPr lang="en-CA" sz="700" dirty="0"/>
              <a:t>Cal vs Val NSE</a:t>
            </a:r>
          </a:p>
          <a:p>
            <a:pPr marL="171450" lvl="0" indent="-171450">
              <a:buFontTx/>
              <a:buChar char="-"/>
            </a:pPr>
            <a:r>
              <a:rPr lang="en-CA" sz="700" dirty="0"/>
              <a:t>Lower for all (&lt;0 in fact) except Scenario 1-P</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700" dirty="0"/>
              <a:t>Identifiability: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700" dirty="0">
                <a:solidFill>
                  <a:srgbClr val="000000"/>
                </a:solidFill>
                <a:latin typeface="Calibri" charset="0"/>
                <a:ea typeface="MS PGothic" charset="0"/>
                <a:cs typeface="Calibri" charset="0"/>
              </a:rPr>
              <a:t>Degree to which the “true” value can be obtained by the model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700" dirty="0">
                <a:solidFill>
                  <a:srgbClr val="000000"/>
                </a:solidFill>
                <a:latin typeface="Calibri" charset="0"/>
                <a:ea typeface="MS PGothic" charset="0"/>
                <a:cs typeface="Calibri" charset="0"/>
              </a:rPr>
              <a:t>1 identifiable parameter in Scenario 1</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700" dirty="0">
                <a:solidFill>
                  <a:srgbClr val="000000"/>
                </a:solidFill>
                <a:latin typeface="Calibri" charset="0"/>
                <a:ea typeface="MS PGothic" charset="0"/>
                <a:cs typeface="Calibri" charset="0"/>
              </a:rPr>
              <a:t>3 in Scenarios 2 and 3</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700" dirty="0">
                <a:solidFill>
                  <a:srgbClr val="000000"/>
                </a:solidFill>
                <a:latin typeface="Calibri" charset="0"/>
                <a:ea typeface="MS PGothic" charset="0"/>
                <a:cs typeface="Calibri" charset="0"/>
              </a:rPr>
              <a:t>2 for Scenarios 1-P and 2-P</a:t>
            </a:r>
          </a:p>
          <a:p>
            <a:pPr marL="0" lvl="0" indent="0">
              <a:buFontTx/>
              <a:buNone/>
            </a:pPr>
            <a:endParaRPr lang="en-CA" sz="1000" dirty="0"/>
          </a:p>
        </p:txBody>
      </p:sp>
      <p:sp>
        <p:nvSpPr>
          <p:cNvPr id="4" name="Slide Number Placeholder 3"/>
          <p:cNvSpPr>
            <a:spLocks noGrp="1"/>
          </p:cNvSpPr>
          <p:nvPr>
            <p:ph type="sldNum" sz="quarter" idx="5"/>
          </p:nvPr>
        </p:nvSpPr>
        <p:spPr/>
        <p:txBody>
          <a:bodyPr/>
          <a:lstStyle/>
          <a:p>
            <a:fld id="{8EB706FF-C0E0-4DEB-A7DB-D8260C7017CA}" type="slidenum">
              <a:rPr lang="en-CA" smtClean="0"/>
              <a:t>17</a:t>
            </a:fld>
            <a:endParaRPr lang="en-CA"/>
          </a:p>
        </p:txBody>
      </p:sp>
    </p:spTree>
    <p:extLst>
      <p:ext uri="{BB962C8B-B14F-4D97-AF65-F5344CB8AC3E}">
        <p14:creationId xmlns:p14="http://schemas.microsoft.com/office/powerpoint/2010/main" val="3941405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18</a:t>
            </a:fld>
            <a:endParaRPr lang="en-CA"/>
          </a:p>
        </p:txBody>
      </p:sp>
    </p:spTree>
    <p:extLst>
      <p:ext uri="{BB962C8B-B14F-4D97-AF65-F5344CB8AC3E}">
        <p14:creationId xmlns:p14="http://schemas.microsoft.com/office/powerpoint/2010/main" val="225424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19</a:t>
            </a:fld>
            <a:endParaRPr lang="en-CA"/>
          </a:p>
        </p:txBody>
      </p:sp>
    </p:spTree>
    <p:extLst>
      <p:ext uri="{BB962C8B-B14F-4D97-AF65-F5344CB8AC3E}">
        <p14:creationId xmlns:p14="http://schemas.microsoft.com/office/powerpoint/2010/main" val="1069408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0D3FDD2-0CBE-7447-A69E-A50228B951D8}" type="slidenum">
              <a:rPr kumimoji="0" lang="en-US" sz="1200" b="0" i="0" u="none" strike="noStrike" kern="1200" cap="none" spc="0" normalizeH="0" baseline="0" noProof="0">
                <a:ln>
                  <a:noFill/>
                </a:ln>
                <a:solidFill>
                  <a:srgbClr val="000000"/>
                </a:solidFill>
                <a:effectLst/>
                <a:uLnTx/>
                <a:uFillTx/>
                <a:latin typeface="Times" charset="0"/>
                <a:ea typeface="ＭＳ Ｐゴシック" charset="0"/>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Times" charset="0"/>
              <a:ea typeface="ＭＳ Ｐゴシック"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a:latin typeface="Times" charset="0"/>
                <a:ea typeface="ＭＳ Ｐゴシック" charset="0"/>
                <a:cs typeface="ＭＳ Ｐゴシック" charset="0"/>
              </a:rPr>
              <a:t>I will discuss the goals of the project, methods and results used in each stage, the main findings, and proposed solutions</a:t>
            </a:r>
          </a:p>
        </p:txBody>
      </p:sp>
    </p:spTree>
    <p:extLst>
      <p:ext uri="{BB962C8B-B14F-4D97-AF65-F5344CB8AC3E}">
        <p14:creationId xmlns:p14="http://schemas.microsoft.com/office/powerpoint/2010/main" val="3210312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20</a:t>
            </a:fld>
            <a:endParaRPr lang="en-CA"/>
          </a:p>
        </p:txBody>
      </p:sp>
    </p:spTree>
    <p:extLst>
      <p:ext uri="{BB962C8B-B14F-4D97-AF65-F5344CB8AC3E}">
        <p14:creationId xmlns:p14="http://schemas.microsoft.com/office/powerpoint/2010/main" val="4192770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21</a:t>
            </a:fld>
            <a:endParaRPr lang="en-CA"/>
          </a:p>
        </p:txBody>
      </p:sp>
    </p:spTree>
    <p:extLst>
      <p:ext uri="{BB962C8B-B14F-4D97-AF65-F5344CB8AC3E}">
        <p14:creationId xmlns:p14="http://schemas.microsoft.com/office/powerpoint/2010/main" val="1731185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How long to struggle through things before asking for help</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The importance of taking constructive breaks even when there is lots to do</a:t>
            </a:r>
          </a:p>
          <a:p>
            <a:endParaRPr lang="en-CA" dirty="0"/>
          </a:p>
        </p:txBody>
      </p:sp>
      <p:sp>
        <p:nvSpPr>
          <p:cNvPr id="4" name="Slide Number Placeholder 3"/>
          <p:cNvSpPr>
            <a:spLocks noGrp="1"/>
          </p:cNvSpPr>
          <p:nvPr>
            <p:ph type="sldNum" sz="quarter" idx="5"/>
          </p:nvPr>
        </p:nvSpPr>
        <p:spPr/>
        <p:txBody>
          <a:bodyPr/>
          <a:lstStyle/>
          <a:p>
            <a:fld id="{8EB706FF-C0E0-4DEB-A7DB-D8260C7017CA}" type="slidenum">
              <a:rPr lang="en-CA" smtClean="0"/>
              <a:t>22</a:t>
            </a:fld>
            <a:endParaRPr lang="en-CA"/>
          </a:p>
        </p:txBody>
      </p:sp>
    </p:spTree>
    <p:extLst>
      <p:ext uri="{BB962C8B-B14F-4D97-AF65-F5344CB8AC3E}">
        <p14:creationId xmlns:p14="http://schemas.microsoft.com/office/powerpoint/2010/main" val="2138609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23</a:t>
            </a:fld>
            <a:endParaRPr lang="en-CA"/>
          </a:p>
        </p:txBody>
      </p:sp>
    </p:spTree>
    <p:extLst>
      <p:ext uri="{BB962C8B-B14F-4D97-AF65-F5344CB8AC3E}">
        <p14:creationId xmlns:p14="http://schemas.microsoft.com/office/powerpoint/2010/main" val="2899116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24</a:t>
            </a:fld>
            <a:endParaRPr lang="en-CA"/>
          </a:p>
        </p:txBody>
      </p:sp>
    </p:spTree>
    <p:extLst>
      <p:ext uri="{BB962C8B-B14F-4D97-AF65-F5344CB8AC3E}">
        <p14:creationId xmlns:p14="http://schemas.microsoft.com/office/powerpoint/2010/main" val="423223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a:ln/>
        </p:spPr>
      </p:sp>
      <p:sp>
        <p:nvSpPr>
          <p:cNvPr id="8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charset="0"/>
              <a:ea typeface="ＭＳ Ｐゴシック" charset="-128"/>
            </a:endParaRPr>
          </a:p>
        </p:txBody>
      </p:sp>
      <p:sp>
        <p:nvSpPr>
          <p:cNvPr id="8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33D4541-1114-D449-9286-78B0078FACBA}" type="slidenum">
              <a:rPr kumimoji="0" lang="en-US" altLang="en-US" sz="1200" b="0" i="0" u="none" strike="noStrike" kern="1200" cap="none" spc="0" normalizeH="0" baseline="0" noProof="0">
                <a:ln>
                  <a:noFill/>
                </a:ln>
                <a:solidFill>
                  <a:srgbClr val="000000"/>
                </a:solidFill>
                <a:effectLst/>
                <a:uLnTx/>
                <a:uFillTx/>
                <a:latin typeface="Times"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Times" charset="0"/>
              <a:ea typeface="ＭＳ Ｐゴシック" charset="-128"/>
              <a:cs typeface="+mn-cs"/>
            </a:endParaRPr>
          </a:p>
        </p:txBody>
      </p:sp>
    </p:spTree>
    <p:extLst>
      <p:ext uri="{BB962C8B-B14F-4D97-AF65-F5344CB8AC3E}">
        <p14:creationId xmlns:p14="http://schemas.microsoft.com/office/powerpoint/2010/main" val="148712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3</a:t>
            </a:fld>
            <a:endParaRPr lang="en-CA"/>
          </a:p>
        </p:txBody>
      </p:sp>
    </p:spTree>
    <p:extLst>
      <p:ext uri="{BB962C8B-B14F-4D97-AF65-F5344CB8AC3E}">
        <p14:creationId xmlns:p14="http://schemas.microsoft.com/office/powerpoint/2010/main" val="310474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4</a:t>
            </a:fld>
            <a:endParaRPr lang="en-CA"/>
          </a:p>
        </p:txBody>
      </p:sp>
    </p:spTree>
    <p:extLst>
      <p:ext uri="{BB962C8B-B14F-4D97-AF65-F5344CB8AC3E}">
        <p14:creationId xmlns:p14="http://schemas.microsoft.com/office/powerpoint/2010/main" val="279871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5</a:t>
            </a:fld>
            <a:endParaRPr lang="en-CA"/>
          </a:p>
        </p:txBody>
      </p:sp>
    </p:spTree>
    <p:extLst>
      <p:ext uri="{BB962C8B-B14F-4D97-AF65-F5344CB8AC3E}">
        <p14:creationId xmlns:p14="http://schemas.microsoft.com/office/powerpoint/2010/main" val="2151256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MESH is Environment and Climate Change Canada’s land surface hydrology model. It is a community system – open-source and continually being developed</a:t>
            </a:r>
          </a:p>
          <a:p>
            <a:r>
              <a:rPr lang="en-CA" dirty="0"/>
              <a:t>MESH is comprised of:</a:t>
            </a:r>
          </a:p>
          <a:p>
            <a:pPr marL="171450" indent="-171450">
              <a:buFontTx/>
              <a:buChar char="-"/>
            </a:pPr>
            <a:r>
              <a:rPr lang="en-CA" dirty="0"/>
              <a:t>A Land Surface Scheme, which takes care of the vertical water and energy balances</a:t>
            </a:r>
          </a:p>
          <a:p>
            <a:pPr marL="171450" indent="-171450">
              <a:buFontTx/>
              <a:buChar char="-"/>
            </a:pPr>
            <a:r>
              <a:rPr lang="en-CA" dirty="0"/>
              <a:t>Runoff algorithms</a:t>
            </a:r>
          </a:p>
          <a:p>
            <a:pPr marL="171450" indent="-171450">
              <a:buFontTx/>
              <a:buChar char="-"/>
            </a:pPr>
            <a:r>
              <a:rPr lang="en-CA" dirty="0"/>
              <a:t>Various representations of other hydrological processes, such as infiltration into frozen soil, groundwater, and baseflow</a:t>
            </a:r>
          </a:p>
          <a:p>
            <a:pPr marL="171450" indent="-171450">
              <a:buFontTx/>
              <a:buChar char="-"/>
            </a:pPr>
            <a:r>
              <a:rPr lang="en-CA" dirty="0"/>
              <a:t>And routing</a:t>
            </a:r>
          </a:p>
          <a:p>
            <a:pPr marL="171450" indent="-171450">
              <a:buFontTx/>
              <a:buChar cha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One of the benefits of MESH is the ability to do comparative studies by swapping out one land surface scheme for another, or changing the runoff mechanism, such as WATROF and PDMROF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MESH can either be coupled with an atmospheric model such as GEM, or run offline</a:t>
            </a:r>
          </a:p>
          <a:p>
            <a:pPr marL="0" indent="0">
              <a:buFontTx/>
              <a:buNone/>
            </a:pPr>
            <a:endParaRPr lang="en-CA" dirty="0"/>
          </a:p>
        </p:txBody>
      </p:sp>
      <p:sp>
        <p:nvSpPr>
          <p:cNvPr id="4" name="Slide Number Placeholder 3"/>
          <p:cNvSpPr>
            <a:spLocks noGrp="1"/>
          </p:cNvSpPr>
          <p:nvPr>
            <p:ph type="sldNum" sz="quarter" idx="5"/>
          </p:nvPr>
        </p:nvSpPr>
        <p:spPr/>
        <p:txBody>
          <a:bodyPr/>
          <a:lstStyle/>
          <a:p>
            <a:fld id="{8EB706FF-C0E0-4DEB-A7DB-D8260C7017CA}" type="slidenum">
              <a:rPr lang="en-CA" smtClean="0"/>
              <a:t>6</a:t>
            </a:fld>
            <a:endParaRPr lang="en-CA"/>
          </a:p>
        </p:txBody>
      </p:sp>
    </p:spTree>
    <p:extLst>
      <p:ext uri="{BB962C8B-B14F-4D97-AF65-F5344CB8AC3E}">
        <p14:creationId xmlns:p14="http://schemas.microsoft.com/office/powerpoint/2010/main" val="1990188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EB706FF-C0E0-4DEB-A7DB-D8260C7017CA}" type="slidenum">
              <a:rPr lang="en-CA" smtClean="0"/>
              <a:t>7</a:t>
            </a:fld>
            <a:endParaRPr lang="en-CA"/>
          </a:p>
        </p:txBody>
      </p:sp>
    </p:spTree>
    <p:extLst>
      <p:ext uri="{BB962C8B-B14F-4D97-AF65-F5344CB8AC3E}">
        <p14:creationId xmlns:p14="http://schemas.microsoft.com/office/powerpoint/2010/main" val="2581319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familiarize myself with the site, I read publications, looked at photos and maps, and talked to Chris, who has done extensive research in the basin</a:t>
            </a:r>
          </a:p>
          <a:p>
            <a:r>
              <a:rPr lang="en-CA" dirty="0"/>
              <a:t>Baker Creek is located in the Northwest Territories, just north of the capital city of Yellowknife and near Great Slave Lake. The climate is characterized as subarctic, with short, cool summers and long, cold winters. The basin receives about 290 mm of rain, on average, 41% of which is snowfall.</a:t>
            </a:r>
          </a:p>
          <a:p>
            <a:r>
              <a:rPr lang="en-CA" dirty="0"/>
              <a:t>The basin is located in the Precambrian shield, and overburden thickness can be 10m thick or more. A layer of peat covers all deposits, with thicknesses ranging from 20cm to over a meter.</a:t>
            </a:r>
          </a:p>
        </p:txBody>
      </p:sp>
      <p:sp>
        <p:nvSpPr>
          <p:cNvPr id="4" name="Slide Number Placeholder 3"/>
          <p:cNvSpPr>
            <a:spLocks noGrp="1"/>
          </p:cNvSpPr>
          <p:nvPr>
            <p:ph type="sldNum" sz="quarter" idx="5"/>
          </p:nvPr>
        </p:nvSpPr>
        <p:spPr/>
        <p:txBody>
          <a:bodyPr/>
          <a:lstStyle/>
          <a:p>
            <a:fld id="{8EB706FF-C0E0-4DEB-A7DB-D8260C7017CA}" type="slidenum">
              <a:rPr lang="en-CA" smtClean="0"/>
              <a:t>8</a:t>
            </a:fld>
            <a:endParaRPr lang="en-CA"/>
          </a:p>
        </p:txBody>
      </p:sp>
    </p:spTree>
    <p:extLst>
      <p:ext uri="{BB962C8B-B14F-4D97-AF65-F5344CB8AC3E}">
        <p14:creationId xmlns:p14="http://schemas.microsoft.com/office/powerpoint/2010/main" val="1824731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hydrology of the basin is dominated by large lakes connected by short streams. The outlet, defined by a water survey of Canada gauge at the outlet of lower martin lake, experiences a highly variable flow regime due to variable storage and release in the basin. The large lakes and other elements act as “gatekeepers” and the contributing area is highly variable. The annual hydrograph shows spring snowmelt runoff peaks, and smaller fall peaks. However, streamflow is a very small portion of the total rainfall, with runoff ratios of 0.17. During the modelled period, there was a wetter-than-normal period, followed by drier-than-normal.</a:t>
            </a:r>
          </a:p>
        </p:txBody>
      </p:sp>
      <p:sp>
        <p:nvSpPr>
          <p:cNvPr id="4" name="Slide Number Placeholder 3"/>
          <p:cNvSpPr>
            <a:spLocks noGrp="1"/>
          </p:cNvSpPr>
          <p:nvPr>
            <p:ph type="sldNum" sz="quarter" idx="5"/>
          </p:nvPr>
        </p:nvSpPr>
        <p:spPr/>
        <p:txBody>
          <a:bodyPr/>
          <a:lstStyle/>
          <a:p>
            <a:fld id="{8EB706FF-C0E0-4DEB-A7DB-D8260C7017CA}" type="slidenum">
              <a:rPr lang="en-CA" smtClean="0"/>
              <a:t>9</a:t>
            </a:fld>
            <a:endParaRPr lang="en-CA"/>
          </a:p>
        </p:txBody>
      </p:sp>
    </p:spTree>
    <p:extLst>
      <p:ext uri="{BB962C8B-B14F-4D97-AF65-F5344CB8AC3E}">
        <p14:creationId xmlns:p14="http://schemas.microsoft.com/office/powerpoint/2010/main" val="3483114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800" b="1" i="0" baseline="0">
                <a:solidFill>
                  <a:schemeClr val="accent1"/>
                </a:solidFill>
                <a:latin typeface="Calibri"/>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a:solidFill>
                  <a:schemeClr val="tx1"/>
                </a:solidFill>
                <a:latin typeface="Calibri"/>
                <a:cs typeface="Calibri"/>
              </a:defRPr>
            </a:lvl1pPr>
          </a:lstStyle>
          <a:p>
            <a:r>
              <a:rPr lang="en-CA" dirty="0"/>
              <a:t>Click to edit Master subtitle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75247" y="231590"/>
            <a:ext cx="1884316" cy="317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08149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941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82667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4732FE9-D89E-8F4F-ACD9-F394BCDE131C}" type="datetimeFigureOut">
              <a:rPr lang="en-US"/>
              <a:pPr>
                <a:defRPr/>
              </a:pPr>
              <a:t>8/23/2019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D69C560-8242-1E44-82FB-B26E4D208108}" type="slidenum">
              <a:rPr lang="en-US"/>
              <a:pPr>
                <a:defRPr/>
              </a:pPr>
              <a:t>‹#›</a:t>
            </a:fld>
            <a:endParaRPr lang="en-US"/>
          </a:p>
        </p:txBody>
      </p:sp>
    </p:spTree>
    <p:extLst>
      <p:ext uri="{BB962C8B-B14F-4D97-AF65-F5344CB8AC3E}">
        <p14:creationId xmlns:p14="http://schemas.microsoft.com/office/powerpoint/2010/main" val="957047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7073C10-444B-6A48-97F8-AA44C2B3E381}" type="datetimeFigureOut">
              <a:rPr lang="en-US"/>
              <a:pPr>
                <a:defRPr/>
              </a:pPr>
              <a:t>8/23/2019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6772AA3-F8D0-364A-939D-CDD4D55326CE}" type="slidenum">
              <a:rPr lang="en-US"/>
              <a:pPr>
                <a:defRPr/>
              </a:pPr>
              <a:t>‹#›</a:t>
            </a:fld>
            <a:endParaRPr lang="en-US"/>
          </a:p>
        </p:txBody>
      </p:sp>
    </p:spTree>
    <p:extLst>
      <p:ext uri="{BB962C8B-B14F-4D97-AF65-F5344CB8AC3E}">
        <p14:creationId xmlns:p14="http://schemas.microsoft.com/office/powerpoint/2010/main" val="3804426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76F9A2A-75E7-BB45-84AF-6EE3B1F4E019}" type="datetimeFigureOut">
              <a:rPr lang="en-US"/>
              <a:pPr>
                <a:defRPr/>
              </a:pPr>
              <a:t>8/23/2019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ED6A3DE-7CDF-8C4A-ADF2-764487E8F1D5}" type="slidenum">
              <a:rPr lang="en-US"/>
              <a:pPr>
                <a:defRPr/>
              </a:pPr>
              <a:t>‹#›</a:t>
            </a:fld>
            <a:endParaRPr lang="en-US"/>
          </a:p>
        </p:txBody>
      </p:sp>
    </p:spTree>
    <p:extLst>
      <p:ext uri="{BB962C8B-B14F-4D97-AF65-F5344CB8AC3E}">
        <p14:creationId xmlns:p14="http://schemas.microsoft.com/office/powerpoint/2010/main" val="1701139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D2645525-18B7-C148-933F-B5C42A56A62F}" type="datetimeFigureOut">
              <a:rPr lang="en-US"/>
              <a:pPr>
                <a:defRPr/>
              </a:pPr>
              <a:t>8/23/2019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30D9623-F748-9A4B-8DE1-3151BCAC8253}" type="slidenum">
              <a:rPr lang="en-US"/>
              <a:pPr>
                <a:defRPr/>
              </a:pPr>
              <a:t>‹#›</a:t>
            </a:fld>
            <a:endParaRPr lang="en-US"/>
          </a:p>
        </p:txBody>
      </p:sp>
    </p:spTree>
    <p:extLst>
      <p:ext uri="{BB962C8B-B14F-4D97-AF65-F5344CB8AC3E}">
        <p14:creationId xmlns:p14="http://schemas.microsoft.com/office/powerpoint/2010/main" val="2378592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ECE0B07-8EBC-9649-A390-73A8A9EA17A4}" type="datetimeFigureOut">
              <a:rPr lang="en-US"/>
              <a:pPr>
                <a:defRPr/>
              </a:pPr>
              <a:t>8/23/2019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F079159-7FD9-1A49-81F9-01266F2487E7}" type="slidenum">
              <a:rPr lang="en-US"/>
              <a:pPr>
                <a:defRPr/>
              </a:pPr>
              <a:t>‹#›</a:t>
            </a:fld>
            <a:endParaRPr lang="en-US"/>
          </a:p>
        </p:txBody>
      </p:sp>
    </p:spTree>
    <p:extLst>
      <p:ext uri="{BB962C8B-B14F-4D97-AF65-F5344CB8AC3E}">
        <p14:creationId xmlns:p14="http://schemas.microsoft.com/office/powerpoint/2010/main" val="1765027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963C5D0-551E-864F-B52B-FC2531E5525C}" type="datetimeFigureOut">
              <a:rPr lang="en-US"/>
              <a:pPr>
                <a:defRPr/>
              </a:pPr>
              <a:t>8/23/2019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2909077-84E5-0F4B-A69C-D4E96EC83065}" type="slidenum">
              <a:rPr lang="en-US"/>
              <a:pPr>
                <a:defRPr/>
              </a:pPr>
              <a:t>‹#›</a:t>
            </a:fld>
            <a:endParaRPr lang="en-US"/>
          </a:p>
        </p:txBody>
      </p:sp>
    </p:spTree>
    <p:extLst>
      <p:ext uri="{BB962C8B-B14F-4D97-AF65-F5344CB8AC3E}">
        <p14:creationId xmlns:p14="http://schemas.microsoft.com/office/powerpoint/2010/main" val="3985577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6257EBB-1812-2543-A358-5EDF64658476}" type="datetimeFigureOut">
              <a:rPr lang="en-US"/>
              <a:pPr>
                <a:defRPr/>
              </a:pPr>
              <a:t>8/23/2019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F447D50-6545-0A4E-BB1C-3BE00F9EC096}" type="slidenum">
              <a:rPr lang="en-US"/>
              <a:pPr>
                <a:defRPr/>
              </a:pPr>
              <a:t>‹#›</a:t>
            </a:fld>
            <a:endParaRPr lang="en-US"/>
          </a:p>
        </p:txBody>
      </p:sp>
    </p:spTree>
    <p:extLst>
      <p:ext uri="{BB962C8B-B14F-4D97-AF65-F5344CB8AC3E}">
        <p14:creationId xmlns:p14="http://schemas.microsoft.com/office/powerpoint/2010/main" val="631200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1D9434E-8CCE-004F-BA72-E0E356526713}" type="datetimeFigureOut">
              <a:rPr lang="en-US"/>
              <a:pPr>
                <a:defRPr/>
              </a:pPr>
              <a:t>8/23/2019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2905038-7CE4-CF42-B8B5-48E6BC3354B1}" type="slidenum">
              <a:rPr lang="en-US"/>
              <a:pPr>
                <a:defRPr/>
              </a:pPr>
              <a:t>‹#›</a:t>
            </a:fld>
            <a:endParaRPr lang="en-US"/>
          </a:p>
        </p:txBody>
      </p:sp>
    </p:spTree>
    <p:extLst>
      <p:ext uri="{BB962C8B-B14F-4D97-AF65-F5344CB8AC3E}">
        <p14:creationId xmlns:p14="http://schemas.microsoft.com/office/powerpoint/2010/main" val="3721984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45067" y="2362200"/>
            <a:ext cx="10703984" cy="990600"/>
          </a:xfrm>
          <a:prstGeom prst="rect">
            <a:avLst/>
          </a:prstGeom>
          <a:effectLst/>
        </p:spPr>
        <p:txBody>
          <a:bodyPr/>
          <a:lstStyle>
            <a:lvl1pPr algn="ctr">
              <a:defRPr sz="4800" b="1" i="0" baseline="0">
                <a:solidFill>
                  <a:srgbClr val="FFFFFF"/>
                </a:solidFill>
                <a:latin typeface="Calibri"/>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45067" y="3200400"/>
            <a:ext cx="10710333" cy="685800"/>
          </a:xfrm>
          <a:prstGeom prst="rect">
            <a:avLst/>
          </a:prstGeom>
          <a:effectLst/>
        </p:spPr>
        <p:txBody>
          <a:bodyPr/>
          <a:lstStyle>
            <a:lvl1pPr marL="0" indent="0" algn="ctr">
              <a:buFont typeface="Wingdings" pitchFamily="-108" charset="2"/>
              <a:buNone/>
              <a:defRPr sz="2400" baseline="0">
                <a:solidFill>
                  <a:srgbClr val="FFFFFF"/>
                </a:solidFill>
                <a:latin typeface="Calibri"/>
                <a:cs typeface="Calibri"/>
              </a:defRPr>
            </a:lvl1pPr>
          </a:lstStyle>
          <a:p>
            <a:r>
              <a:rPr lang="en-CA" dirty="0"/>
              <a:t>Click to edit Master subtitle style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275250" y="231590"/>
            <a:ext cx="1884311" cy="317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82008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B27E3DA-0F9D-E04D-B827-61D99D0604C2}" type="datetimeFigureOut">
              <a:rPr lang="en-US"/>
              <a:pPr>
                <a:defRPr/>
              </a:pPr>
              <a:t>8/23/2019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09CBA2-9904-0F40-9E49-E636324BD7DD}" type="slidenum">
              <a:rPr lang="en-US"/>
              <a:pPr>
                <a:defRPr/>
              </a:pPr>
              <a:t>‹#›</a:t>
            </a:fld>
            <a:endParaRPr lang="en-US"/>
          </a:p>
        </p:txBody>
      </p:sp>
    </p:spTree>
    <p:extLst>
      <p:ext uri="{BB962C8B-B14F-4D97-AF65-F5344CB8AC3E}">
        <p14:creationId xmlns:p14="http://schemas.microsoft.com/office/powerpoint/2010/main" val="2900113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1BBD009-DE81-6941-B6A5-6C0DD9E624B2}" type="datetimeFigureOut">
              <a:rPr lang="en-US"/>
              <a:pPr>
                <a:defRPr/>
              </a:pPr>
              <a:t>8/23/2019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01E2A7B-61D2-4842-96EE-15F24E843F3D}" type="slidenum">
              <a:rPr lang="en-US"/>
              <a:pPr>
                <a:defRPr/>
              </a:pPr>
              <a:t>‹#›</a:t>
            </a:fld>
            <a:endParaRPr lang="en-US"/>
          </a:p>
        </p:txBody>
      </p:sp>
    </p:spTree>
    <p:extLst>
      <p:ext uri="{BB962C8B-B14F-4D97-AF65-F5344CB8AC3E}">
        <p14:creationId xmlns:p14="http://schemas.microsoft.com/office/powerpoint/2010/main" val="2639347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02216" y="1524000"/>
            <a:ext cx="5090584"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524000"/>
            <a:ext cx="508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609600" y="685800"/>
            <a:ext cx="10972800" cy="685800"/>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832188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C85F8D-4706-4EA7-BFD5-D72424A5282E}" type="datetimeFigureOut">
              <a:rPr lang="en-CA" smtClean="0"/>
              <a:t>2019-08-23</a:t>
            </a:fld>
            <a:endParaRPr lang="en-CA"/>
          </a:p>
        </p:txBody>
      </p:sp>
      <p:sp>
        <p:nvSpPr>
          <p:cNvPr id="5" name="Footer Placeholder 4"/>
          <p:cNvSpPr>
            <a:spLocks noGrp="1"/>
          </p:cNvSpPr>
          <p:nvPr>
            <p:ph type="ftr" sz="quarter" idx="11"/>
          </p:nvPr>
        </p:nvSpPr>
        <p:spPr/>
        <p:txBody>
          <a:bodyPr/>
          <a:lstStyle/>
          <a:p>
            <a:endParaRPr lang="en-CA"/>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34827080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85F8D-4706-4EA7-BFD5-D72424A5282E}" type="datetimeFigureOut">
              <a:rPr lang="en-CA" smtClean="0"/>
              <a:t>2019-08-23</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1951182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C85F8D-4706-4EA7-BFD5-D72424A5282E}" type="datetimeFigureOut">
              <a:rPr lang="en-CA" smtClean="0"/>
              <a:t>2019-08-23</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1729732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C85F8D-4706-4EA7-BFD5-D72424A5282E}" type="datetimeFigureOut">
              <a:rPr lang="en-CA" smtClean="0"/>
              <a:t>2019-08-23</a:t>
            </a:fld>
            <a:endParaRPr lang="en-CA"/>
          </a:p>
        </p:txBody>
      </p:sp>
      <p:sp>
        <p:nvSpPr>
          <p:cNvPr id="6" name="Footer Placeholder 5"/>
          <p:cNvSpPr>
            <a:spLocks noGrp="1"/>
          </p:cNvSpPr>
          <p:nvPr>
            <p:ph type="ftr" sz="quarter" idx="11"/>
          </p:nvPr>
        </p:nvSpPr>
        <p:spPr/>
        <p:txBody>
          <a:bodyPr/>
          <a:lstStyle/>
          <a:p>
            <a:endParaRPr lang="en-CA"/>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415717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C85F8D-4706-4EA7-BFD5-D72424A5282E}" type="datetimeFigureOut">
              <a:rPr lang="en-CA" smtClean="0"/>
              <a:t>2019-08-23</a:t>
            </a:fld>
            <a:endParaRPr lang="en-CA"/>
          </a:p>
        </p:txBody>
      </p:sp>
      <p:sp>
        <p:nvSpPr>
          <p:cNvPr id="8" name="Footer Placeholder 7"/>
          <p:cNvSpPr>
            <a:spLocks noGrp="1"/>
          </p:cNvSpPr>
          <p:nvPr>
            <p:ph type="ftr" sz="quarter" idx="11"/>
          </p:nvPr>
        </p:nvSpPr>
        <p:spPr/>
        <p:txBody>
          <a:bodyPr/>
          <a:lstStyle/>
          <a:p>
            <a:endParaRPr lang="en-CA"/>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188795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C85F8D-4706-4EA7-BFD5-D72424A5282E}" type="datetimeFigureOut">
              <a:rPr lang="en-CA" smtClean="0"/>
              <a:t>2019-08-23</a:t>
            </a:fld>
            <a:endParaRPr lang="en-CA"/>
          </a:p>
        </p:txBody>
      </p:sp>
      <p:sp>
        <p:nvSpPr>
          <p:cNvPr id="4" name="Footer Placeholder 3"/>
          <p:cNvSpPr>
            <a:spLocks noGrp="1"/>
          </p:cNvSpPr>
          <p:nvPr>
            <p:ph type="ftr" sz="quarter" idx="11"/>
          </p:nvPr>
        </p:nvSpPr>
        <p:spPr/>
        <p:txBody>
          <a:bodyPr/>
          <a:lstStyle/>
          <a:p>
            <a:endParaRPr lang="en-CA"/>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2763283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C85F8D-4706-4EA7-BFD5-D72424A5282E}" type="datetimeFigureOut">
              <a:rPr lang="en-CA" smtClean="0"/>
              <a:t>2019-08-23</a:t>
            </a:fld>
            <a:endParaRPr lang="en-CA"/>
          </a:p>
        </p:txBody>
      </p:sp>
      <p:sp>
        <p:nvSpPr>
          <p:cNvPr id="3" name="Footer Placeholder 2"/>
          <p:cNvSpPr>
            <a:spLocks noGrp="1"/>
          </p:cNvSpPr>
          <p:nvPr>
            <p:ph type="ftr" sz="quarter" idx="11"/>
          </p:nvPr>
        </p:nvSpPr>
        <p:spPr/>
        <p:txBody>
          <a:bodyPr/>
          <a:lstStyle/>
          <a:p>
            <a:endParaRPr lang="en-CA"/>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3157223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8"/>
          <p:cNvSpPr>
            <a:spLocks noChangeArrowheads="1"/>
          </p:cNvSpPr>
          <p:nvPr userDrawn="1"/>
        </p:nvSpPr>
        <p:spPr bwMode="auto">
          <a:xfrm>
            <a:off x="11326284" y="531812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defRPr/>
            </a:pPr>
            <a:endParaRPr lang="en-US" altLang="en-US" sz="2400"/>
          </a:p>
        </p:txBody>
      </p:sp>
      <p:sp>
        <p:nvSpPr>
          <p:cNvPr id="6147" name="Rectangle 3"/>
          <p:cNvSpPr>
            <a:spLocks noGrp="1" noChangeArrowheads="1"/>
          </p:cNvSpPr>
          <p:nvPr>
            <p:ph type="ctrTitle"/>
          </p:nvPr>
        </p:nvSpPr>
        <p:spPr>
          <a:xfrm>
            <a:off x="711200" y="2362200"/>
            <a:ext cx="10703984" cy="990600"/>
          </a:xfrm>
          <a:prstGeom prst="rect">
            <a:avLst/>
          </a:prstGeom>
          <a:effectLst/>
        </p:spPr>
        <p:txBody>
          <a:bodyPr/>
          <a:lstStyle>
            <a:lvl1pPr algn="ctr">
              <a:defRPr sz="4800" b="1" i="0" baseline="0">
                <a:solidFill>
                  <a:srgbClr val="FFFFFF"/>
                </a:solidFill>
                <a:latin typeface="Calibri"/>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11200" y="3200400"/>
            <a:ext cx="10710333" cy="685800"/>
          </a:xfrm>
          <a:prstGeom prst="rect">
            <a:avLst/>
          </a:prstGeom>
          <a:effectLst/>
        </p:spPr>
        <p:txBody>
          <a:bodyPr/>
          <a:lstStyle>
            <a:lvl1pPr marL="0" indent="0" algn="ctr">
              <a:buFont typeface="Wingdings" pitchFamily="-108" charset="2"/>
              <a:buNone/>
              <a:defRPr sz="2400" baseline="0">
                <a:solidFill>
                  <a:srgbClr val="FFFFFF"/>
                </a:solidFill>
                <a:latin typeface="Calibri"/>
                <a:cs typeface="Calibri"/>
              </a:defRPr>
            </a:lvl1pPr>
          </a:lstStyle>
          <a:p>
            <a:r>
              <a:rPr lang="en-CA"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275250" y="231590"/>
            <a:ext cx="1884311" cy="317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708399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C85F8D-4706-4EA7-BFD5-D72424A5282E}" type="datetimeFigureOut">
              <a:rPr lang="en-CA" smtClean="0"/>
              <a:t>2019-08-23</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25785609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C85F8D-4706-4EA7-BFD5-D72424A5282E}" type="datetimeFigureOut">
              <a:rPr lang="en-CA" smtClean="0"/>
              <a:t>2019-08-23</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15183061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C85F8D-4706-4EA7-BFD5-D72424A5282E}" type="datetimeFigureOut">
              <a:rPr lang="en-CA" smtClean="0"/>
              <a:t>2019-08-23</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3106395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C85F8D-4706-4EA7-BFD5-D72424A5282E}" type="datetimeFigureOut">
              <a:rPr lang="en-CA" smtClean="0"/>
              <a:t>2019-08-23</a:t>
            </a:fld>
            <a:endParaRPr lang="en-CA"/>
          </a:p>
        </p:txBody>
      </p:sp>
      <p:sp>
        <p:nvSpPr>
          <p:cNvPr id="5" name="Footer Placeholder 4"/>
          <p:cNvSpPr>
            <a:spLocks noGrp="1"/>
          </p:cNvSpPr>
          <p:nvPr>
            <p:ph type="ftr" sz="quarter" idx="11"/>
          </p:nvPr>
        </p:nvSpPr>
        <p:spPr/>
        <p:txBody>
          <a:bodyPr/>
          <a:lstStyle/>
          <a:p>
            <a:endParaRPr lang="en-CA"/>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CDE296-5399-4DE3-85CB-449DD98C986C}" type="slidenum">
              <a:rPr lang="en-CA" smtClean="0"/>
              <a:t>‹#›</a:t>
            </a:fld>
            <a:endParaRPr lang="en-CA"/>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394485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1C85F8D-4706-4EA7-BFD5-D72424A5282E}" type="datetimeFigureOut">
              <a:rPr lang="en-CA" smtClean="0"/>
              <a:t>2019-08-23</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13254212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1C85F8D-4706-4EA7-BFD5-D72424A5282E}" type="datetimeFigureOut">
              <a:rPr lang="en-CA" smtClean="0"/>
              <a:t>2019-08-23</a:t>
            </a:fld>
            <a:endParaRPr lang="en-CA"/>
          </a:p>
        </p:txBody>
      </p:sp>
      <p:sp>
        <p:nvSpPr>
          <p:cNvPr id="6" name="Footer Placeholder 5"/>
          <p:cNvSpPr>
            <a:spLocks noGrp="1"/>
          </p:cNvSpPr>
          <p:nvPr>
            <p:ph type="ftr" sz="quarter" idx="11"/>
          </p:nvPr>
        </p:nvSpPr>
        <p:spPr/>
        <p:txBody>
          <a:bodyPr/>
          <a:lstStyle/>
          <a:p>
            <a:endParaRPr lang="en-CA"/>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CDE296-5399-4DE3-85CB-449DD98C986C}" type="slidenum">
              <a:rPr lang="en-CA" smtClean="0"/>
              <a:t>‹#›</a:t>
            </a:fld>
            <a:endParaRPr lang="en-CA"/>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012887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1C85F8D-4706-4EA7-BFD5-D72424A5282E}" type="datetimeFigureOut">
              <a:rPr lang="en-CA" smtClean="0"/>
              <a:t>2019-08-23</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2135358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85F8D-4706-4EA7-BFD5-D72424A5282E}" type="datetimeFigureOut">
              <a:rPr lang="en-CA" smtClean="0"/>
              <a:t>2019-08-23</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1756496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85F8D-4706-4EA7-BFD5-D72424A5282E}" type="datetimeFigureOut">
              <a:rPr lang="en-CA" smtClean="0"/>
              <a:t>2019-08-23</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CDE296-5399-4DE3-85CB-449DD98C986C}" type="slidenum">
              <a:rPr lang="en-CA" smtClean="0"/>
              <a:t>‹#›</a:t>
            </a:fld>
            <a:endParaRPr lang="en-CA"/>
          </a:p>
        </p:txBody>
      </p:sp>
    </p:spTree>
    <p:extLst>
      <p:ext uri="{BB962C8B-B14F-4D97-AF65-F5344CB8AC3E}">
        <p14:creationId xmlns:p14="http://schemas.microsoft.com/office/powerpoint/2010/main" val="21231595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282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838200"/>
            <a:ext cx="11400367" cy="609600"/>
          </a:xfrm>
          <a:prstGeom prst="rect">
            <a:avLst/>
          </a:prstGeom>
        </p:spPr>
        <p:txBody>
          <a:bodyPr/>
          <a:lstStyle>
            <a:lvl1pPr algn="ctr">
              <a:defRPr baseline="0">
                <a:solidFill>
                  <a:schemeClr val="accent1"/>
                </a:solidFill>
              </a:defRPr>
            </a:lvl1pPr>
          </a:lstStyle>
          <a:p>
            <a:r>
              <a:rPr lang="en-CA" dirty="0"/>
              <a:t>Click to edit Master title style</a:t>
            </a:r>
            <a:endParaRPr lang="en-US" dirty="0"/>
          </a:p>
        </p:txBody>
      </p:sp>
      <p:sp>
        <p:nvSpPr>
          <p:cNvPr id="3" name="Content Placeholder 2"/>
          <p:cNvSpPr>
            <a:spLocks noGrp="1"/>
          </p:cNvSpPr>
          <p:nvPr>
            <p:ph idx="1"/>
          </p:nvPr>
        </p:nvSpPr>
        <p:spPr>
          <a:xfrm>
            <a:off x="304801" y="1600200"/>
            <a:ext cx="11400367" cy="4495800"/>
          </a:xfrm>
          <a:prstGeom prst="rect">
            <a:avLst/>
          </a:prstGeom>
        </p:spPr>
        <p:txBody>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75247" y="231590"/>
            <a:ext cx="1884316" cy="317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43066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baseline="0">
                <a:solidFill>
                  <a:schemeClr val="accent1"/>
                </a:solidFill>
              </a:defRPr>
            </a:lvl1pPr>
          </a:lstStyle>
          <a:p>
            <a:r>
              <a:rPr lang="en-CA" dirty="0"/>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75247" y="231590"/>
            <a:ext cx="1884316" cy="317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75514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02216" y="1524000"/>
            <a:ext cx="5090584" cy="4495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5994400" y="1524000"/>
            <a:ext cx="5080000" cy="4495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itle 1"/>
          <p:cNvSpPr>
            <a:spLocks noGrp="1"/>
          </p:cNvSpPr>
          <p:nvPr>
            <p:ph type="title"/>
          </p:nvPr>
        </p:nvSpPr>
        <p:spPr>
          <a:xfrm>
            <a:off x="609600" y="609600"/>
            <a:ext cx="10972800" cy="685800"/>
          </a:xfrm>
          <a:prstGeom prst="rect">
            <a:avLst/>
          </a:prstGeom>
        </p:spPr>
        <p:txBody>
          <a:bodyPr/>
          <a:lstStyle>
            <a:lvl1pPr>
              <a:defRPr>
                <a:solidFill>
                  <a:srgbClr val="719500"/>
                </a:solidFill>
              </a:defRPr>
            </a:lvl1pPr>
          </a:lstStyle>
          <a:p>
            <a:r>
              <a:rPr lang="en-CA" dirty="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75247" y="231590"/>
            <a:ext cx="1884316" cy="317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7187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685800"/>
          </a:xfrm>
          <a:prstGeom prst="rect">
            <a:avLst/>
          </a:prstGeom>
        </p:spPr>
        <p:txBody>
          <a:bodyPr/>
          <a:lstStyle>
            <a:lvl1pPr>
              <a:defRPr>
                <a:solidFill>
                  <a:srgbClr val="719500"/>
                </a:solidFill>
              </a:defRPr>
            </a:lvl1pPr>
          </a:lstStyle>
          <a:p>
            <a:r>
              <a:rPr lang="en-CA" dirty="0"/>
              <a:t>Click to edit Master title style</a:t>
            </a:r>
            <a:endParaRPr lang="en-US" dirty="0"/>
          </a:p>
        </p:txBody>
      </p:sp>
      <p:sp>
        <p:nvSpPr>
          <p:cNvPr id="3" name="Text Placeholder 2"/>
          <p:cNvSpPr>
            <a:spLocks noGrp="1"/>
          </p:cNvSpPr>
          <p:nvPr>
            <p:ph type="body" idx="1"/>
          </p:nvPr>
        </p:nvSpPr>
        <p:spPr>
          <a:xfrm>
            <a:off x="609600" y="1428750"/>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609600" y="2068512"/>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6193368" y="1428750"/>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6193368" y="2068512"/>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75247" y="231590"/>
            <a:ext cx="1884316" cy="317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17176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762000"/>
            <a:ext cx="4011084" cy="914400"/>
          </a:xfrm>
          <a:prstGeom prst="rect">
            <a:avLst/>
          </a:prstGeom>
        </p:spPr>
        <p:txBody>
          <a:bodyPr anchor="b"/>
          <a:lstStyle>
            <a:lvl1pPr algn="l">
              <a:defRPr sz="2000" b="1">
                <a:solidFill>
                  <a:srgbClr val="719500"/>
                </a:solidFill>
              </a:defRPr>
            </a:lvl1pPr>
          </a:lstStyle>
          <a:p>
            <a:r>
              <a:rPr lang="en-CA" dirty="0"/>
              <a:t>Click to edit Master title style</a:t>
            </a:r>
            <a:endParaRPr lang="en-US" dirty="0"/>
          </a:p>
        </p:txBody>
      </p:sp>
      <p:sp>
        <p:nvSpPr>
          <p:cNvPr id="3" name="Content Placeholder 2"/>
          <p:cNvSpPr>
            <a:spLocks noGrp="1"/>
          </p:cNvSpPr>
          <p:nvPr>
            <p:ph idx="1"/>
          </p:nvPr>
        </p:nvSpPr>
        <p:spPr>
          <a:xfrm>
            <a:off x="4766733" y="762001"/>
            <a:ext cx="6815667" cy="536416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609601" y="1676401"/>
            <a:ext cx="4011084" cy="4449763"/>
          </a:xfrm>
          <a:prstGeom prst="rect">
            <a:avLst/>
          </a:prstGeom>
        </p:spPr>
        <p:txBody>
          <a:bodyPr/>
          <a:lstStyle>
            <a:lvl1pPr marL="0" indent="0">
              <a:buNone/>
              <a:defRPr sz="1400">
                <a:solidFill>
                  <a:srgbClr val="7195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a:t>Click to edit Master text styles</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75247" y="231590"/>
            <a:ext cx="1884316" cy="317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3428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solidFill>
                  <a:srgbClr val="719500"/>
                </a:solidFill>
              </a:defRPr>
            </a:lvl1pPr>
          </a:lstStyle>
          <a:p>
            <a:r>
              <a:rPr lang="en-CA" dirty="0"/>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75247" y="231590"/>
            <a:ext cx="1884316" cy="317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29642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6.em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7"/>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4033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rtl="0" eaLnBrk="0" fontAlgn="base" hangingPunct="0">
        <a:spcBef>
          <a:spcPct val="0"/>
        </a:spcBef>
        <a:spcAft>
          <a:spcPct val="0"/>
        </a:spcAft>
        <a:defRPr sz="4400">
          <a:solidFill>
            <a:srgbClr val="595959"/>
          </a:solidFill>
          <a:latin typeface="Calibri"/>
          <a:ea typeface="ＭＳ Ｐゴシック" pitchFamily="-108" charset="-128"/>
          <a:cs typeface="Calibri"/>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p:titleStyle>
    <p:bodyStyle>
      <a:lvl1pPr marL="269875" indent="-269875" algn="l" rtl="0" eaLnBrk="0" fontAlgn="base" hangingPunct="0">
        <a:spcBef>
          <a:spcPct val="20000"/>
        </a:spcBef>
        <a:spcAft>
          <a:spcPct val="0"/>
        </a:spcAft>
        <a:buSzPct val="75000"/>
        <a:buFont typeface="Wingdings" charset="2"/>
        <a:buChar char="§"/>
        <a:defRPr sz="28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SzPct val="75000"/>
        <a:buFont typeface="Arial" charset="0"/>
        <a:buAutoNum type="alphaLcParenR"/>
        <a:defRPr sz="24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Font typeface="Times" charset="0"/>
        <a:buChar char="•"/>
        <a:defRPr sz="20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685800"/>
            <a:ext cx="10972800" cy="9144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128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93665C7-F14D-8049-A8E9-E4EC2724A616}" type="datetimeFigureOut">
              <a:rPr lang="en-US"/>
              <a:pPr>
                <a:defRPr/>
              </a:pPr>
              <a:t>8/23/2019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4269615-F034-F640-911C-8A1001007E3D}" type="slidenum">
              <a:rPr lang="en-US"/>
              <a:pPr>
                <a:defRPr/>
              </a:pPr>
              <a:t>‹#›</a:t>
            </a:fld>
            <a:endParaRPr lang="en-US"/>
          </a:p>
        </p:txBody>
      </p:sp>
      <p:pic>
        <p:nvPicPr>
          <p:cNvPr id="1034" name="Picture 12"/>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03201" y="6400801"/>
            <a:ext cx="588433"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005802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4" r:id="rId13"/>
  </p:sldLayoutIdLst>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8/23/2019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1195911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9.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9.xml"/><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9" Type="http://schemas.openxmlformats.org/officeDocument/2006/relationships/diagramLayout" Target="../diagrams/layout8.xml"/><Relationship Id="rId3" Type="http://schemas.openxmlformats.org/officeDocument/2006/relationships/diagramData" Target="../diagrams/data1.xml"/><Relationship Id="rId21" Type="http://schemas.openxmlformats.org/officeDocument/2006/relationships/diagramColors" Target="../diagrams/colors4.xml"/><Relationship Id="rId34" Type="http://schemas.openxmlformats.org/officeDocument/2006/relationships/diagramLayout" Target="../diagrams/layout7.xml"/><Relationship Id="rId42" Type="http://schemas.microsoft.com/office/2007/relationships/diagramDrawing" Target="../diagrams/drawing8.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33" Type="http://schemas.openxmlformats.org/officeDocument/2006/relationships/diagramData" Target="../diagrams/data7.xml"/><Relationship Id="rId38" Type="http://schemas.openxmlformats.org/officeDocument/2006/relationships/diagramData" Target="../diagrams/data8.xml"/><Relationship Id="rId2" Type="http://schemas.openxmlformats.org/officeDocument/2006/relationships/notesSlide" Target="../notesSlides/notesSlide15.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Layout" Target="../diagrams/layout6.xml"/><Relationship Id="rId41" Type="http://schemas.openxmlformats.org/officeDocument/2006/relationships/diagramColors" Target="../diagrams/colors8.xml"/><Relationship Id="rId1" Type="http://schemas.openxmlformats.org/officeDocument/2006/relationships/slideLayout" Target="../slideLayouts/slideLayout39.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37" Type="http://schemas.microsoft.com/office/2007/relationships/diagramDrawing" Target="../diagrams/drawing7.xml"/><Relationship Id="rId40" Type="http://schemas.openxmlformats.org/officeDocument/2006/relationships/diagramQuickStyle" Target="../diagrams/quickStyle8.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36" Type="http://schemas.openxmlformats.org/officeDocument/2006/relationships/diagramColors" Target="../diagrams/colors7.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Colors" Target="../diagrams/colors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 Id="rId35"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hyperlink" Target="https://commons.wikimedia.org/wiki/File:Thumbs_down_font_awesome.svg" TargetMode="External"/><Relationship Id="rId5" Type="http://schemas.openxmlformats.org/officeDocument/2006/relationships/image" Target="../media/image33.pn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hyperlink" Target="http://2010.igem.org/Team:UNIPV-Pavia/Project/solu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hyperlink" Target="http://2010.igem.org/Team:UNIPV-Pavia/Project/solut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8" Type="http://schemas.openxmlformats.org/officeDocument/2006/relationships/hyperlink" Target="http://commons.wikimedia.org/wiki/File:Ostrich_Ngorongoro_05.jpg" TargetMode="External"/><Relationship Id="rId13" Type="http://schemas.openxmlformats.org/officeDocument/2006/relationships/hyperlink" Target="https://www.flickr.com/photos/shouldbecleaning/2415952829" TargetMode="External"/><Relationship Id="rId3" Type="http://schemas.openxmlformats.org/officeDocument/2006/relationships/image" Target="../media/image38.png"/><Relationship Id="rId7" Type="http://schemas.openxmlformats.org/officeDocument/2006/relationships/image" Target="../media/image40.jpeg"/><Relationship Id="rId12"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hyperlink" Target="http://pngimg.com/download/27002" TargetMode="External"/><Relationship Id="rId11" Type="http://schemas.openxmlformats.org/officeDocument/2006/relationships/image" Target="../media/image42.jpg"/><Relationship Id="rId5" Type="http://schemas.openxmlformats.org/officeDocument/2006/relationships/image" Target="../media/image39.png"/><Relationship Id="rId15" Type="http://schemas.openxmlformats.org/officeDocument/2006/relationships/hyperlink" Target="https://en.wikipedia.org/wiki/Kit_Kat" TargetMode="External"/><Relationship Id="rId10" Type="http://schemas.openxmlformats.org/officeDocument/2006/relationships/image" Target="../media/image41.png"/><Relationship Id="rId4" Type="http://schemas.openxmlformats.org/officeDocument/2006/relationships/hyperlink" Target="http://stackoverflow.com/questions/35712954/shiny-how-to-fix-the-position-of-a-logo-regardless-of-the-zoom" TargetMode="External"/><Relationship Id="rId9" Type="http://schemas.openxmlformats.org/officeDocument/2006/relationships/hyperlink" Target="https://creativecommons.org/licenses/by-sa/3.0/" TargetMode="External"/><Relationship Id="rId1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hyperlink" Target="https://pixabay.com/en/chart-graph-graphic-statistics-35773/" TargetMode="External"/><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11.png"/><Relationship Id="rId5" Type="http://schemas.openxmlformats.org/officeDocument/2006/relationships/hyperlink" Target="http://idreflections.blogspot.com/2015/04/micro-learning-as-workplace-learning.html" TargetMode="Externa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hyperlink" Target="http://www.flickr.com/photos/bycp/5718206198/" TargetMode="External"/><Relationship Id="rId12" Type="http://schemas.openxmlformats.org/officeDocument/2006/relationships/hyperlink" Target="http://busterthefox.deviantart.com/art/Buster-s-Adventures-4-Scary-Encounter-493240260" TargetMode="External"/><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13.jpg"/><Relationship Id="rId11" Type="http://schemas.microsoft.com/office/2007/relationships/hdphoto" Target="../media/hdphoto2.wdp"/><Relationship Id="rId5" Type="http://schemas.openxmlformats.org/officeDocument/2006/relationships/hyperlink" Target="https://pixabay.com/en/puzzle-piece-white-blank-305449/" TargetMode="External"/><Relationship Id="rId15" Type="http://schemas.openxmlformats.org/officeDocument/2006/relationships/hyperlink" Target="http://publicdomainpictures.net/view-image.php?image=124964&amp;picture=" TargetMode="External"/><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hyperlink" Target="https://pixabay.com/en/christmas-geometric-ice-snow-1293227/" TargetMode="External"/><Relationship Id="rId14" Type="http://schemas.microsoft.com/office/2007/relationships/hdphoto" Target="../media/hdphoto3.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2"/>
          <p:cNvPicPr>
            <a:picLocks noChangeAspect="1"/>
          </p:cNvPicPr>
          <p:nvPr/>
        </p:nvPicPr>
        <p:blipFill rotWithShape="1">
          <a:blip r:embed="rId3">
            <a:extLst>
              <a:ext uri="{28A0092B-C50C-407E-A947-70E740481C1C}">
                <a14:useLocalDpi xmlns:a14="http://schemas.microsoft.com/office/drawing/2010/main" val="0"/>
              </a:ext>
            </a:extLst>
          </a:blip>
          <a:srcRect t="16778" b="822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5"/>
          <p:cNvSpPr>
            <a:spLocks noChangeArrowheads="1"/>
          </p:cNvSpPr>
          <p:nvPr/>
        </p:nvSpPr>
        <p:spPr bwMode="auto">
          <a:xfrm>
            <a:off x="3929063" y="3438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endParaRPr lang="en-US" altLang="en-US"/>
          </a:p>
        </p:txBody>
      </p:sp>
      <p:sp>
        <p:nvSpPr>
          <p:cNvPr id="2" name="Rectangle 1">
            <a:extLst>
              <a:ext uri="{FF2B5EF4-FFF2-40B4-BE49-F238E27FC236}">
                <a16:creationId xmlns:a16="http://schemas.microsoft.com/office/drawing/2014/main" id="{DAEA32AF-6FF3-4167-B7A3-6C0AFCCB988B}"/>
              </a:ext>
            </a:extLst>
          </p:cNvPr>
          <p:cNvSpPr/>
          <p:nvPr/>
        </p:nvSpPr>
        <p:spPr>
          <a:xfrm>
            <a:off x="0" y="0"/>
            <a:ext cx="12192000" cy="6858000"/>
          </a:xfrm>
          <a:prstGeom prst="rect">
            <a:avLst/>
          </a:prstGeom>
          <a:solidFill>
            <a:schemeClr val="accent4">
              <a:lumMod val="50000"/>
              <a:alpha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dirty="0"/>
          </a:p>
        </p:txBody>
      </p:sp>
      <p:sp>
        <p:nvSpPr>
          <p:cNvPr id="5124" name="Title 1"/>
          <p:cNvSpPr>
            <a:spLocks noGrp="1"/>
          </p:cNvSpPr>
          <p:nvPr>
            <p:ph type="ctrTitle"/>
          </p:nvPr>
        </p:nvSpPr>
        <p:spPr bwMode="auto">
          <a:xfrm>
            <a:off x="1339850" y="1935163"/>
            <a:ext cx="9842500" cy="30067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pPr algn="ctr">
              <a:spcBef>
                <a:spcPts val="1800"/>
              </a:spcBef>
            </a:pPr>
            <a:r>
              <a:rPr lang="en-US" altLang="en-US" dirty="0">
                <a:solidFill>
                  <a:srgbClr val="FFFFFF"/>
                </a:solidFill>
                <a:latin typeface="Calibri" charset="0"/>
                <a:ea typeface="ＭＳ Ｐゴシック" charset="-128"/>
                <a:cs typeface="Calibri" charset="0"/>
              </a:rPr>
              <a:t>Representation of Spatial Heterogeneity in the MESH Model</a:t>
            </a:r>
            <a:br>
              <a:rPr lang="en-US" altLang="en-US" dirty="0">
                <a:solidFill>
                  <a:srgbClr val="FFFFFF"/>
                </a:solidFill>
                <a:latin typeface="Calibri" charset="0"/>
                <a:ea typeface="ＭＳ Ｐゴシック" charset="-128"/>
                <a:cs typeface="Calibri" charset="0"/>
              </a:rPr>
            </a:br>
            <a:br>
              <a:rPr lang="en-US" altLang="en-US" dirty="0">
                <a:solidFill>
                  <a:srgbClr val="FFFFFF"/>
                </a:solidFill>
                <a:latin typeface="Calibri" charset="0"/>
                <a:ea typeface="ＭＳ Ｐゴシック" charset="-128"/>
                <a:cs typeface="Calibri" charset="0"/>
              </a:rPr>
            </a:br>
            <a:br>
              <a:rPr lang="en-US" altLang="en-US" dirty="0">
                <a:solidFill>
                  <a:srgbClr val="FFFFFF"/>
                </a:solidFill>
                <a:latin typeface="Calibri" charset="0"/>
                <a:ea typeface="ＭＳ Ｐゴシック" charset="-128"/>
                <a:cs typeface="Calibri" charset="0"/>
              </a:rPr>
            </a:br>
            <a:r>
              <a:rPr lang="en-US" altLang="en-US" sz="2400" dirty="0">
                <a:solidFill>
                  <a:srgbClr val="FFFFFF"/>
                </a:solidFill>
                <a:latin typeface="Calibri" charset="0"/>
                <a:ea typeface="ＭＳ Ｐゴシック" charset="-128"/>
                <a:cs typeface="Calibri" charset="0"/>
              </a:rPr>
              <a:t>MWS Capstone Project Presentation</a:t>
            </a:r>
            <a:br>
              <a:rPr lang="en-US" altLang="en-US" sz="2400" dirty="0">
                <a:solidFill>
                  <a:srgbClr val="FFFFFF"/>
                </a:solidFill>
                <a:latin typeface="Calibri" charset="0"/>
                <a:ea typeface="ＭＳ Ｐゴシック" charset="-128"/>
                <a:cs typeface="Calibri" charset="0"/>
              </a:rPr>
            </a:br>
            <a:r>
              <a:rPr lang="en-US" altLang="en-US" sz="2400" dirty="0">
                <a:solidFill>
                  <a:srgbClr val="FFFFFF"/>
                </a:solidFill>
                <a:latin typeface="Calibri" charset="0"/>
                <a:ea typeface="ＭＳ Ｐゴシック" charset="-128"/>
                <a:cs typeface="Calibri" charset="0"/>
              </a:rPr>
              <a:t>August 23, 2019</a:t>
            </a:r>
            <a:br>
              <a:rPr lang="en-US" altLang="en-US" sz="2400" dirty="0">
                <a:solidFill>
                  <a:srgbClr val="FFFFFF"/>
                </a:solidFill>
                <a:latin typeface="Calibri" charset="0"/>
                <a:ea typeface="ＭＳ Ｐゴシック" charset="-128"/>
                <a:cs typeface="Calibri" charset="0"/>
              </a:rPr>
            </a:br>
            <a:br>
              <a:rPr lang="en-US" altLang="en-US" sz="2400" dirty="0">
                <a:solidFill>
                  <a:srgbClr val="FFFFFF"/>
                </a:solidFill>
                <a:latin typeface="Calibri" charset="0"/>
                <a:ea typeface="ＭＳ Ｐゴシック" charset="-128"/>
                <a:cs typeface="Calibri" charset="0"/>
              </a:rPr>
            </a:br>
            <a:br>
              <a:rPr lang="en-US" altLang="en-US" sz="2400" dirty="0">
                <a:solidFill>
                  <a:srgbClr val="FFFFFF"/>
                </a:solidFill>
                <a:latin typeface="Calibri" charset="0"/>
                <a:ea typeface="ＭＳ Ｐゴシック" charset="-128"/>
                <a:cs typeface="Calibri" charset="0"/>
              </a:rPr>
            </a:br>
            <a:r>
              <a:rPr lang="en-US" altLang="en-US" sz="2400" dirty="0">
                <a:solidFill>
                  <a:srgbClr val="FFFFFF"/>
                </a:solidFill>
                <a:latin typeface="Calibri" charset="0"/>
                <a:ea typeface="ＭＳ Ｐゴシック" charset="-128"/>
                <a:cs typeface="Calibri" charset="0"/>
              </a:rPr>
              <a:t>A project in partnership with Environment and Climate Change Canada</a:t>
            </a:r>
            <a:endParaRPr lang="en-US" altLang="en-US" sz="4400" dirty="0">
              <a:solidFill>
                <a:srgbClr val="FFFFFF"/>
              </a:solidFill>
              <a:latin typeface="Calibri" charset="0"/>
              <a:ea typeface="ＭＳ Ｐゴシック" charset="-128"/>
              <a:cs typeface="Calibri"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75016" y="231590"/>
            <a:ext cx="1413233" cy="317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296530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CAC7AA-CE8D-46CC-A967-C8841AD733B4}"/>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Site Familiarization</a:t>
            </a:r>
            <a:endParaRPr lang="en-US" sz="1400" dirty="0">
              <a:solidFill>
                <a:srgbClr val="A6A6A6"/>
              </a:solidFill>
              <a:latin typeface="Lucida Sans" charset="0"/>
              <a:cs typeface="Lucida Sans" charset="0"/>
            </a:endParaRPr>
          </a:p>
        </p:txBody>
      </p:sp>
      <p:pic>
        <p:nvPicPr>
          <p:cNvPr id="4" name="Picture 3">
            <a:extLst>
              <a:ext uri="{FF2B5EF4-FFF2-40B4-BE49-F238E27FC236}">
                <a16:creationId xmlns:a16="http://schemas.microsoft.com/office/drawing/2014/main" id="{7273E689-9F4C-45B0-816F-C7395709C9E4}"/>
              </a:ext>
            </a:extLst>
          </p:cNvPr>
          <p:cNvPicPr>
            <a:picLocks noChangeAspect="1"/>
          </p:cNvPicPr>
          <p:nvPr/>
        </p:nvPicPr>
        <p:blipFill rotWithShape="1">
          <a:blip r:embed="rId3">
            <a:extLst>
              <a:ext uri="{28A0092B-C50C-407E-A947-70E740481C1C}">
                <a14:useLocalDpi xmlns:a14="http://schemas.microsoft.com/office/drawing/2010/main" val="0"/>
              </a:ext>
            </a:extLst>
          </a:blip>
          <a:srcRect l="7800" t="6170" r="7239" b="5069"/>
          <a:stretch/>
        </p:blipFill>
        <p:spPr>
          <a:xfrm>
            <a:off x="1253065" y="385353"/>
            <a:ext cx="4502332" cy="6087293"/>
          </a:xfrm>
          <a:prstGeom prst="rect">
            <a:avLst/>
          </a:prstGeom>
          <a:ln>
            <a:solidFill>
              <a:schemeClr val="tx1"/>
            </a:solidFill>
          </a:ln>
        </p:spPr>
      </p:pic>
      <p:pic>
        <p:nvPicPr>
          <p:cNvPr id="13" name="Picture 12">
            <a:extLst>
              <a:ext uri="{FF2B5EF4-FFF2-40B4-BE49-F238E27FC236}">
                <a16:creationId xmlns:a16="http://schemas.microsoft.com/office/drawing/2014/main" id="{8B3AC813-5AF7-49F5-AF5F-57FE227B2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3239" y="1548107"/>
            <a:ext cx="6198189" cy="3235182"/>
          </a:xfrm>
          <a:prstGeom prst="rect">
            <a:avLst/>
          </a:prstGeom>
          <a:ln w="19050">
            <a:solidFill>
              <a:schemeClr val="tx1"/>
            </a:solidFill>
          </a:ln>
        </p:spPr>
      </p:pic>
      <p:sp>
        <p:nvSpPr>
          <p:cNvPr id="25" name="TextBox 24">
            <a:extLst>
              <a:ext uri="{FF2B5EF4-FFF2-40B4-BE49-F238E27FC236}">
                <a16:creationId xmlns:a16="http://schemas.microsoft.com/office/drawing/2014/main" id="{597F811B-B20D-43EC-99CB-3F46AB301A7D}"/>
              </a:ext>
            </a:extLst>
          </p:cNvPr>
          <p:cNvSpPr txBox="1"/>
          <p:nvPr/>
        </p:nvSpPr>
        <p:spPr>
          <a:xfrm>
            <a:off x="1587444" y="6514886"/>
            <a:ext cx="5257800" cy="253916"/>
          </a:xfrm>
          <a:prstGeom prst="rect">
            <a:avLst/>
          </a:prstGeom>
          <a:noFill/>
        </p:spPr>
        <p:txBody>
          <a:bodyPr wrap="square" rtlCol="0">
            <a:spAutoFit/>
          </a:bodyPr>
          <a:lstStyle/>
          <a:p>
            <a:r>
              <a:rPr lang="en-CA" sz="1050" dirty="0"/>
              <a:t>Spence &amp; </a:t>
            </a:r>
            <a:r>
              <a:rPr lang="en-CA" sz="1050" dirty="0" err="1"/>
              <a:t>Hedstrom</a:t>
            </a:r>
            <a:r>
              <a:rPr lang="en-CA" sz="1050" dirty="0"/>
              <a:t>, 2018; Cook, 2019; Guan, Spence, &amp; Westbrook, 2019 </a:t>
            </a:r>
          </a:p>
        </p:txBody>
      </p:sp>
      <p:pic>
        <p:nvPicPr>
          <p:cNvPr id="9" name="Picture 8">
            <a:extLst>
              <a:ext uri="{FF2B5EF4-FFF2-40B4-BE49-F238E27FC236}">
                <a16:creationId xmlns:a16="http://schemas.microsoft.com/office/drawing/2014/main" id="{04364199-6BE1-4F0B-BD8E-97B38B667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5616" y="1371919"/>
            <a:ext cx="6225812" cy="3667681"/>
          </a:xfrm>
          <a:prstGeom prst="rect">
            <a:avLst/>
          </a:prstGeom>
          <a:ln w="19050">
            <a:solidFill>
              <a:schemeClr val="tx1"/>
            </a:solidFill>
          </a:ln>
        </p:spPr>
      </p:pic>
      <p:grpSp>
        <p:nvGrpSpPr>
          <p:cNvPr id="15" name="Group 14">
            <a:extLst>
              <a:ext uri="{FF2B5EF4-FFF2-40B4-BE49-F238E27FC236}">
                <a16:creationId xmlns:a16="http://schemas.microsoft.com/office/drawing/2014/main" id="{09B895E0-5B09-4090-BAFF-8E1250EFF374}"/>
              </a:ext>
            </a:extLst>
          </p:cNvPr>
          <p:cNvGrpSpPr/>
          <p:nvPr/>
        </p:nvGrpSpPr>
        <p:grpSpPr>
          <a:xfrm>
            <a:off x="6583458" y="1267421"/>
            <a:ext cx="4857750" cy="3876675"/>
            <a:chOff x="3667125" y="1490662"/>
            <a:chExt cx="4857750" cy="3876675"/>
          </a:xfrm>
        </p:grpSpPr>
        <p:pic>
          <p:nvPicPr>
            <p:cNvPr id="14" name="Picture 13">
              <a:extLst>
                <a:ext uri="{FF2B5EF4-FFF2-40B4-BE49-F238E27FC236}">
                  <a16:creationId xmlns:a16="http://schemas.microsoft.com/office/drawing/2014/main" id="{19740A43-FC75-499E-94CD-EF19E4FDF083}"/>
                </a:ext>
              </a:extLst>
            </p:cNvPr>
            <p:cNvPicPr>
              <a:picLocks noChangeAspect="1"/>
            </p:cNvPicPr>
            <p:nvPr/>
          </p:nvPicPr>
          <p:blipFill>
            <a:blip r:embed="rId6"/>
            <a:stretch>
              <a:fillRect/>
            </a:stretch>
          </p:blipFill>
          <p:spPr>
            <a:xfrm>
              <a:off x="3667125" y="1490662"/>
              <a:ext cx="4857750" cy="3876675"/>
            </a:xfrm>
            <a:prstGeom prst="rect">
              <a:avLst/>
            </a:prstGeom>
            <a:ln w="19050">
              <a:solidFill>
                <a:schemeClr val="tx1"/>
              </a:solidFill>
            </a:ln>
          </p:spPr>
        </p:pic>
        <p:pic>
          <p:nvPicPr>
            <p:cNvPr id="24" name="Picture 23">
              <a:extLst>
                <a:ext uri="{FF2B5EF4-FFF2-40B4-BE49-F238E27FC236}">
                  <a16:creationId xmlns:a16="http://schemas.microsoft.com/office/drawing/2014/main" id="{0D1F0436-7366-47FD-A02A-53BEE046B88A}"/>
                </a:ext>
              </a:extLst>
            </p:cNvPr>
            <p:cNvPicPr>
              <a:picLocks noChangeAspect="1"/>
            </p:cNvPicPr>
            <p:nvPr/>
          </p:nvPicPr>
          <p:blipFill rotWithShape="1">
            <a:blip r:embed="rId6"/>
            <a:srcRect l="36033" t="30933" r="54750" b="62187"/>
            <a:stretch/>
          </p:blipFill>
          <p:spPr>
            <a:xfrm>
              <a:off x="5448300" y="2933699"/>
              <a:ext cx="447675" cy="266699"/>
            </a:xfrm>
            <a:prstGeom prst="rect">
              <a:avLst/>
            </a:prstGeom>
            <a:ln w="19050">
              <a:noFill/>
            </a:ln>
          </p:spPr>
        </p:pic>
      </p:grpSp>
      <p:pic>
        <p:nvPicPr>
          <p:cNvPr id="11" name="Picture 10">
            <a:extLst>
              <a:ext uri="{FF2B5EF4-FFF2-40B4-BE49-F238E27FC236}">
                <a16:creationId xmlns:a16="http://schemas.microsoft.com/office/drawing/2014/main" id="{102B0CF5-BCDE-4DBA-B9B9-541D949DA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2246" y="1544469"/>
            <a:ext cx="4660174" cy="3495131"/>
          </a:xfrm>
          <a:prstGeom prst="rect">
            <a:avLst/>
          </a:prstGeom>
          <a:ln w="19050">
            <a:solidFill>
              <a:schemeClr val="tx1"/>
            </a:solidFill>
          </a:ln>
        </p:spPr>
      </p:pic>
      <p:sp>
        <p:nvSpPr>
          <p:cNvPr id="26" name="Content Placeholder 2">
            <a:extLst>
              <a:ext uri="{FF2B5EF4-FFF2-40B4-BE49-F238E27FC236}">
                <a16:creationId xmlns:a16="http://schemas.microsoft.com/office/drawing/2014/main" id="{ABBF2594-5384-44C9-B353-6FB08A821C37}"/>
              </a:ext>
            </a:extLst>
          </p:cNvPr>
          <p:cNvSpPr txBox="1">
            <a:spLocks/>
          </p:cNvSpPr>
          <p:nvPr/>
        </p:nvSpPr>
        <p:spPr bwMode="auto">
          <a:xfrm>
            <a:off x="5755397" y="668489"/>
            <a:ext cx="5904823"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Vegetation and Landcover</a:t>
            </a:r>
            <a:endParaRPr lang="en-US" sz="1500" dirty="0">
              <a:solidFill>
                <a:srgbClr val="000000"/>
              </a:solidFill>
              <a:latin typeface="Calibri" charset="0"/>
              <a:ea typeface="MS PGothic" charset="0"/>
              <a:cs typeface="Calibri" charset="0"/>
            </a:endParaRPr>
          </a:p>
        </p:txBody>
      </p:sp>
      <p:sp>
        <p:nvSpPr>
          <p:cNvPr id="12" name="TextBox 11">
            <a:extLst>
              <a:ext uri="{FF2B5EF4-FFF2-40B4-BE49-F238E27FC236}">
                <a16:creationId xmlns:a16="http://schemas.microsoft.com/office/drawing/2014/main" id="{93B45ACB-0803-4E43-8731-7F351B179B08}"/>
              </a:ext>
            </a:extLst>
          </p:cNvPr>
          <p:cNvSpPr txBox="1"/>
          <p:nvPr/>
        </p:nvSpPr>
        <p:spPr>
          <a:xfrm>
            <a:off x="8000558" y="5268213"/>
            <a:ext cx="1995928" cy="253916"/>
          </a:xfrm>
          <a:prstGeom prst="rect">
            <a:avLst/>
          </a:prstGeom>
          <a:noFill/>
        </p:spPr>
        <p:txBody>
          <a:bodyPr wrap="square" rtlCol="0">
            <a:spAutoFit/>
          </a:bodyPr>
          <a:lstStyle/>
          <a:p>
            <a:r>
              <a:rPr lang="en-CA" sz="1050" dirty="0"/>
              <a:t>Photo credit: A. Cook, 2019</a:t>
            </a:r>
          </a:p>
        </p:txBody>
      </p:sp>
    </p:spTree>
    <p:extLst>
      <p:ext uri="{BB962C8B-B14F-4D97-AF65-F5344CB8AC3E}">
        <p14:creationId xmlns:p14="http://schemas.microsoft.com/office/powerpoint/2010/main" val="277842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369B-A7BE-46AD-B4F9-1B8F8AC11E99}"/>
              </a:ext>
            </a:extLst>
          </p:cNvPr>
          <p:cNvSpPr>
            <a:spLocks noGrp="1"/>
          </p:cNvSpPr>
          <p:nvPr>
            <p:ph type="title" idx="4294967295"/>
          </p:nvPr>
        </p:nvSpPr>
        <p:spPr>
          <a:xfrm>
            <a:off x="3276600" y="2362200"/>
            <a:ext cx="8915400" cy="782638"/>
          </a:xfrm>
        </p:spPr>
        <p:txBody>
          <a:bodyPr/>
          <a:lstStyle/>
          <a:p>
            <a:r>
              <a:rPr lang="en-CA" dirty="0"/>
              <a:t>Data Preparation</a:t>
            </a:r>
          </a:p>
        </p:txBody>
      </p:sp>
    </p:spTree>
    <p:extLst>
      <p:ext uri="{BB962C8B-B14F-4D97-AF65-F5344CB8AC3E}">
        <p14:creationId xmlns:p14="http://schemas.microsoft.com/office/powerpoint/2010/main" val="1255720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CAC7AA-CE8D-46CC-A967-C8841AD733B4}"/>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Data Preparation</a:t>
            </a:r>
            <a:endParaRPr lang="en-US" sz="1400" dirty="0">
              <a:solidFill>
                <a:srgbClr val="A6A6A6"/>
              </a:solidFill>
              <a:latin typeface="Lucida Sans" charset="0"/>
              <a:cs typeface="Lucida Sans" charset="0"/>
            </a:endParaRPr>
          </a:p>
        </p:txBody>
      </p:sp>
      <p:sp>
        <p:nvSpPr>
          <p:cNvPr id="24" name="TextBox 23">
            <a:extLst>
              <a:ext uri="{FF2B5EF4-FFF2-40B4-BE49-F238E27FC236}">
                <a16:creationId xmlns:a16="http://schemas.microsoft.com/office/drawing/2014/main" id="{F2A23CE1-13D0-40AB-83EC-D46409A2EE38}"/>
              </a:ext>
            </a:extLst>
          </p:cNvPr>
          <p:cNvSpPr txBox="1"/>
          <p:nvPr/>
        </p:nvSpPr>
        <p:spPr>
          <a:xfrm>
            <a:off x="2529316" y="6563677"/>
            <a:ext cx="5257800" cy="253916"/>
          </a:xfrm>
          <a:prstGeom prst="rect">
            <a:avLst/>
          </a:prstGeom>
          <a:noFill/>
        </p:spPr>
        <p:txBody>
          <a:bodyPr wrap="square" rtlCol="0">
            <a:spAutoFit/>
          </a:bodyPr>
          <a:lstStyle/>
          <a:p>
            <a:r>
              <a:rPr lang="en-CA" sz="1050" dirty="0"/>
              <a:t>Spence &amp; </a:t>
            </a:r>
            <a:r>
              <a:rPr lang="en-CA" sz="1050" dirty="0" err="1"/>
              <a:t>Hedstrom</a:t>
            </a:r>
            <a:r>
              <a:rPr lang="en-CA" sz="1050" dirty="0"/>
              <a:t>, 2018; ECCC, 2014</a:t>
            </a:r>
          </a:p>
        </p:txBody>
      </p:sp>
      <p:sp>
        <p:nvSpPr>
          <p:cNvPr id="25" name="Content Placeholder 2">
            <a:extLst>
              <a:ext uri="{FF2B5EF4-FFF2-40B4-BE49-F238E27FC236}">
                <a16:creationId xmlns:a16="http://schemas.microsoft.com/office/drawing/2014/main" id="{F9A708C7-3116-43ED-9C35-9B10BCC8CF47}"/>
              </a:ext>
            </a:extLst>
          </p:cNvPr>
          <p:cNvSpPr txBox="1">
            <a:spLocks/>
          </p:cNvSpPr>
          <p:nvPr/>
        </p:nvSpPr>
        <p:spPr bwMode="auto">
          <a:xfrm>
            <a:off x="5973876" y="782690"/>
            <a:ext cx="5904823" cy="4379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Methods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Combine several different datasets</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Unit conversions, </a:t>
            </a:r>
            <a:r>
              <a:rPr lang="en-US" sz="1500" dirty="0" err="1">
                <a:solidFill>
                  <a:srgbClr val="000000"/>
                </a:solidFill>
                <a:latin typeface="Calibri" charset="0"/>
                <a:ea typeface="MS PGothic" charset="0"/>
                <a:cs typeface="Calibri" charset="0"/>
              </a:rPr>
              <a:t>timezone</a:t>
            </a:r>
            <a:r>
              <a:rPr lang="en-US" sz="1500" dirty="0">
                <a:solidFill>
                  <a:srgbClr val="000000"/>
                </a:solidFill>
                <a:latin typeface="Calibri" charset="0"/>
                <a:ea typeface="MS PGothic" charset="0"/>
                <a:cs typeface="Calibri" charset="0"/>
              </a:rPr>
              <a:t> shifts, interpolation, measurement elevation shifts up to 40m, </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1 continuous dataset</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All using R</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QA/QC</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Graphical comparison</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Conservation of mean or sum</a:t>
            </a:r>
          </a:p>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Results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Continuous set of forcing data for the modelling period for 7 hydrometeorological variables</a:t>
            </a:r>
          </a:p>
        </p:txBody>
      </p:sp>
      <p:grpSp>
        <p:nvGrpSpPr>
          <p:cNvPr id="12" name="Group 11">
            <a:extLst>
              <a:ext uri="{FF2B5EF4-FFF2-40B4-BE49-F238E27FC236}">
                <a16:creationId xmlns:a16="http://schemas.microsoft.com/office/drawing/2014/main" id="{70FBA7AC-CB04-4C1E-ADCC-7B5DC01EDC41}"/>
              </a:ext>
            </a:extLst>
          </p:cNvPr>
          <p:cNvGrpSpPr/>
          <p:nvPr/>
        </p:nvGrpSpPr>
        <p:grpSpPr>
          <a:xfrm>
            <a:off x="470215" y="4236916"/>
            <a:ext cx="3440565" cy="2460737"/>
            <a:chOff x="343923" y="1152535"/>
            <a:chExt cx="3850140" cy="2975878"/>
          </a:xfrm>
        </p:grpSpPr>
        <p:pic>
          <p:nvPicPr>
            <p:cNvPr id="5" name="Picture 4">
              <a:extLst>
                <a:ext uri="{FF2B5EF4-FFF2-40B4-BE49-F238E27FC236}">
                  <a16:creationId xmlns:a16="http://schemas.microsoft.com/office/drawing/2014/main" id="{DBC24E7F-7BE9-450F-9CD0-9C3A6C90B6A0}"/>
                </a:ext>
              </a:extLst>
            </p:cNvPr>
            <p:cNvPicPr>
              <a:picLocks noChangeAspect="1"/>
            </p:cNvPicPr>
            <p:nvPr/>
          </p:nvPicPr>
          <p:blipFill rotWithShape="1">
            <a:blip r:embed="rId3"/>
            <a:srcRect b="9517"/>
            <a:stretch/>
          </p:blipFill>
          <p:spPr>
            <a:xfrm>
              <a:off x="366204" y="1152535"/>
              <a:ext cx="3071812" cy="2716774"/>
            </a:xfrm>
            <a:prstGeom prst="rect">
              <a:avLst/>
            </a:prstGeom>
          </p:spPr>
        </p:pic>
        <p:sp>
          <p:nvSpPr>
            <p:cNvPr id="26" name="Rectangle 25">
              <a:extLst>
                <a:ext uri="{FF2B5EF4-FFF2-40B4-BE49-F238E27FC236}">
                  <a16:creationId xmlns:a16="http://schemas.microsoft.com/office/drawing/2014/main" id="{C1C45A42-C2E4-41CF-8800-80F1888F5496}"/>
                </a:ext>
              </a:extLst>
            </p:cNvPr>
            <p:cNvSpPr/>
            <p:nvPr/>
          </p:nvSpPr>
          <p:spPr>
            <a:xfrm>
              <a:off x="343923" y="3812037"/>
              <a:ext cx="3850140" cy="316376"/>
            </a:xfrm>
            <a:prstGeom prst="rect">
              <a:avLst/>
            </a:prstGeom>
          </p:spPr>
          <p:txBody>
            <a:bodyPr wrap="square">
              <a:spAutoFit/>
            </a:bodyPr>
            <a:lstStyle/>
            <a:p>
              <a:r>
                <a:rPr lang="en-CA" sz="1100" b="1" dirty="0"/>
                <a:t>GEM and </a:t>
              </a:r>
              <a:r>
                <a:rPr lang="en-CA" sz="1100" b="1" dirty="0" err="1"/>
                <a:t>CaPA</a:t>
              </a:r>
              <a:endParaRPr lang="en-CA" sz="1100" b="1" dirty="0"/>
            </a:p>
          </p:txBody>
        </p:sp>
      </p:grpSp>
      <p:grpSp>
        <p:nvGrpSpPr>
          <p:cNvPr id="11" name="Group 10">
            <a:extLst>
              <a:ext uri="{FF2B5EF4-FFF2-40B4-BE49-F238E27FC236}">
                <a16:creationId xmlns:a16="http://schemas.microsoft.com/office/drawing/2014/main" id="{6EDFA8D3-1F0B-41BE-B677-F4D433E9378F}"/>
              </a:ext>
            </a:extLst>
          </p:cNvPr>
          <p:cNvGrpSpPr/>
          <p:nvPr/>
        </p:nvGrpSpPr>
        <p:grpSpPr>
          <a:xfrm>
            <a:off x="403454" y="89198"/>
            <a:ext cx="3850140" cy="3460167"/>
            <a:chOff x="3561212" y="242178"/>
            <a:chExt cx="3850140" cy="3460167"/>
          </a:xfrm>
        </p:grpSpPr>
        <p:pic>
          <p:nvPicPr>
            <p:cNvPr id="4" name="Picture 3">
              <a:extLst>
                <a:ext uri="{FF2B5EF4-FFF2-40B4-BE49-F238E27FC236}">
                  <a16:creationId xmlns:a16="http://schemas.microsoft.com/office/drawing/2014/main" id="{778247ED-14D1-43C5-A3E2-4AB52B772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1212" y="242178"/>
              <a:ext cx="2400300" cy="3200400"/>
            </a:xfrm>
            <a:prstGeom prst="rect">
              <a:avLst/>
            </a:prstGeom>
          </p:spPr>
        </p:pic>
        <p:sp>
          <p:nvSpPr>
            <p:cNvPr id="27" name="Rectangle 26">
              <a:extLst>
                <a:ext uri="{FF2B5EF4-FFF2-40B4-BE49-F238E27FC236}">
                  <a16:creationId xmlns:a16="http://schemas.microsoft.com/office/drawing/2014/main" id="{D9E054E7-E4CB-46F4-AECF-2C20F44A8874}"/>
                </a:ext>
              </a:extLst>
            </p:cNvPr>
            <p:cNvSpPr/>
            <p:nvPr/>
          </p:nvSpPr>
          <p:spPr>
            <a:xfrm>
              <a:off x="3561212" y="3440735"/>
              <a:ext cx="3850140" cy="261610"/>
            </a:xfrm>
            <a:prstGeom prst="rect">
              <a:avLst/>
            </a:prstGeom>
          </p:spPr>
          <p:txBody>
            <a:bodyPr wrap="square">
              <a:spAutoFit/>
            </a:bodyPr>
            <a:lstStyle/>
            <a:p>
              <a:r>
                <a:rPr lang="en-CA" sz="1100" b="1" dirty="0"/>
                <a:t>Vital Tower</a:t>
              </a:r>
            </a:p>
          </p:txBody>
        </p:sp>
      </p:grpSp>
      <p:grpSp>
        <p:nvGrpSpPr>
          <p:cNvPr id="10" name="Group 9">
            <a:extLst>
              <a:ext uri="{FF2B5EF4-FFF2-40B4-BE49-F238E27FC236}">
                <a16:creationId xmlns:a16="http://schemas.microsoft.com/office/drawing/2014/main" id="{606151CF-7FA0-401F-9DFC-004B270AF2D5}"/>
              </a:ext>
            </a:extLst>
          </p:cNvPr>
          <p:cNvGrpSpPr/>
          <p:nvPr/>
        </p:nvGrpSpPr>
        <p:grpSpPr>
          <a:xfrm>
            <a:off x="2533311" y="1940575"/>
            <a:ext cx="3440565" cy="2362260"/>
            <a:chOff x="1896534" y="81176"/>
            <a:chExt cx="3536813" cy="2400057"/>
          </a:xfrm>
        </p:grpSpPr>
        <p:pic>
          <p:nvPicPr>
            <p:cNvPr id="1026" name="Picture 2" descr="Image result for yellowknife airport">
              <a:extLst>
                <a:ext uri="{FF2B5EF4-FFF2-40B4-BE49-F238E27FC236}">
                  <a16:creationId xmlns:a16="http://schemas.microsoft.com/office/drawing/2014/main" id="{8E1D919C-215D-4415-97C0-88187F06C2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138" b="8002"/>
            <a:stretch/>
          </p:blipFill>
          <p:spPr bwMode="auto">
            <a:xfrm>
              <a:off x="1896534" y="81176"/>
              <a:ext cx="3536813" cy="1993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6375CF5-5B57-4FC9-BD1C-51850CDC9950}"/>
                </a:ext>
              </a:extLst>
            </p:cNvPr>
            <p:cNvSpPr/>
            <p:nvPr/>
          </p:nvSpPr>
          <p:spPr>
            <a:xfrm>
              <a:off x="1896534" y="2074721"/>
              <a:ext cx="3536813" cy="406512"/>
            </a:xfrm>
            <a:prstGeom prst="rect">
              <a:avLst/>
            </a:prstGeom>
          </p:spPr>
          <p:txBody>
            <a:bodyPr wrap="square">
              <a:spAutoFit/>
            </a:bodyPr>
            <a:lstStyle/>
            <a:p>
              <a:r>
                <a:rPr lang="en-CA" sz="1000" dirty="0"/>
                <a:t>https://www.cbc.ca/news/canada/north/yellowknife-airport-fees-take-toll-air-north-1.4482135</a:t>
              </a:r>
            </a:p>
          </p:txBody>
        </p:sp>
      </p:grpSp>
    </p:spTree>
    <p:extLst>
      <p:ext uri="{BB962C8B-B14F-4D97-AF65-F5344CB8AC3E}">
        <p14:creationId xmlns:p14="http://schemas.microsoft.com/office/powerpoint/2010/main" val="265570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xEl>
                                              <p:pRg st="1" end="1"/>
                                            </p:txEl>
                                          </p:spTgt>
                                        </p:tgtEl>
                                        <p:attrNameLst>
                                          <p:attrName>style.visibility</p:attrName>
                                        </p:attrNameLst>
                                      </p:cBhvr>
                                      <p:to>
                                        <p:strVal val="visible"/>
                                      </p:to>
                                    </p:set>
                                    <p:animEffect transition="in" filter="fade">
                                      <p:cBhvr>
                                        <p:cTn id="10" dur="500"/>
                                        <p:tgtEl>
                                          <p:spTgt spid="2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xEl>
                                              <p:pRg st="2" end="2"/>
                                            </p:txEl>
                                          </p:spTgt>
                                        </p:tgtEl>
                                        <p:attrNameLst>
                                          <p:attrName>style.visibility</p:attrName>
                                        </p:attrNameLst>
                                      </p:cBhvr>
                                      <p:to>
                                        <p:strVal val="visible"/>
                                      </p:to>
                                    </p:set>
                                    <p:animEffect transition="in" filter="fade">
                                      <p:cBhvr>
                                        <p:cTn id="13" dur="500"/>
                                        <p:tgtEl>
                                          <p:spTgt spid="2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3" end="3"/>
                                            </p:txEl>
                                          </p:spTgt>
                                        </p:tgtEl>
                                        <p:attrNameLst>
                                          <p:attrName>style.visibility</p:attrName>
                                        </p:attrNameLst>
                                      </p:cBhvr>
                                      <p:to>
                                        <p:strVal val="visible"/>
                                      </p:to>
                                    </p:set>
                                    <p:animEffect transition="in" filter="fade">
                                      <p:cBhvr>
                                        <p:cTn id="16" dur="500"/>
                                        <p:tgtEl>
                                          <p:spTgt spid="2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animEffect transition="in" filter="fade">
                                      <p:cBhvr>
                                        <p:cTn id="19" dur="500"/>
                                        <p:tgtEl>
                                          <p:spTgt spid="2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xEl>
                                              <p:pRg st="5" end="5"/>
                                            </p:txEl>
                                          </p:spTgt>
                                        </p:tgtEl>
                                        <p:attrNameLst>
                                          <p:attrName>style.visibility</p:attrName>
                                        </p:attrNameLst>
                                      </p:cBhvr>
                                      <p:to>
                                        <p:strVal val="visible"/>
                                      </p:to>
                                    </p:set>
                                    <p:animEffect transition="in" filter="fade">
                                      <p:cBhvr>
                                        <p:cTn id="22" dur="500"/>
                                        <p:tgtEl>
                                          <p:spTgt spid="2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animEffect transition="in" filter="fade">
                                      <p:cBhvr>
                                        <p:cTn id="25" dur="500"/>
                                        <p:tgtEl>
                                          <p:spTgt spid="2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xEl>
                                              <p:pRg st="7" end="7"/>
                                            </p:txEl>
                                          </p:spTgt>
                                        </p:tgtEl>
                                        <p:attrNameLst>
                                          <p:attrName>style.visibility</p:attrName>
                                        </p:attrNameLst>
                                      </p:cBhvr>
                                      <p:to>
                                        <p:strVal val="visible"/>
                                      </p:to>
                                    </p:set>
                                    <p:animEffect transition="in" filter="fade">
                                      <p:cBhvr>
                                        <p:cTn id="28" dur="500"/>
                                        <p:tgtEl>
                                          <p:spTgt spid="2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xEl>
                                              <p:pRg st="8" end="8"/>
                                            </p:txEl>
                                          </p:spTgt>
                                        </p:tgtEl>
                                        <p:attrNameLst>
                                          <p:attrName>style.visibility</p:attrName>
                                        </p:attrNameLst>
                                      </p:cBhvr>
                                      <p:to>
                                        <p:strVal val="visible"/>
                                      </p:to>
                                    </p:set>
                                    <p:animEffect transition="in" filter="fade">
                                      <p:cBhvr>
                                        <p:cTn id="33" dur="500"/>
                                        <p:tgtEl>
                                          <p:spTgt spid="25">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xEl>
                                              <p:pRg st="9" end="9"/>
                                            </p:txEl>
                                          </p:spTgt>
                                        </p:tgtEl>
                                        <p:attrNameLst>
                                          <p:attrName>style.visibility</p:attrName>
                                        </p:attrNameLst>
                                      </p:cBhvr>
                                      <p:to>
                                        <p:strVal val="visible"/>
                                      </p:to>
                                    </p:set>
                                    <p:animEffect transition="in" filter="fade">
                                      <p:cBhvr>
                                        <p:cTn id="36" dur="500"/>
                                        <p:tgtEl>
                                          <p:spTgt spid="2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369B-A7BE-46AD-B4F9-1B8F8AC11E99}"/>
              </a:ext>
            </a:extLst>
          </p:cNvPr>
          <p:cNvSpPr>
            <a:spLocks noGrp="1"/>
          </p:cNvSpPr>
          <p:nvPr>
            <p:ph type="title" idx="4294967295"/>
          </p:nvPr>
        </p:nvSpPr>
        <p:spPr>
          <a:xfrm>
            <a:off x="3276600" y="2362200"/>
            <a:ext cx="8915400" cy="782638"/>
          </a:xfrm>
        </p:spPr>
        <p:txBody>
          <a:bodyPr/>
          <a:lstStyle/>
          <a:p>
            <a:r>
              <a:rPr lang="en-CA" dirty="0"/>
              <a:t>Modelling</a:t>
            </a:r>
          </a:p>
        </p:txBody>
      </p:sp>
    </p:spTree>
    <p:extLst>
      <p:ext uri="{BB962C8B-B14F-4D97-AF65-F5344CB8AC3E}">
        <p14:creationId xmlns:p14="http://schemas.microsoft.com/office/powerpoint/2010/main" val="267434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5015F28-9131-4844-AB08-9AB8CF47D122}"/>
              </a:ext>
            </a:extLst>
          </p:cNvPr>
          <p:cNvGrpSpPr/>
          <p:nvPr/>
        </p:nvGrpSpPr>
        <p:grpSpPr>
          <a:xfrm>
            <a:off x="1219200" y="3844251"/>
            <a:ext cx="4435458" cy="2685285"/>
            <a:chOff x="1219200" y="3844251"/>
            <a:chExt cx="4435458" cy="2685285"/>
          </a:xfrm>
        </p:grpSpPr>
        <p:pic>
          <p:nvPicPr>
            <p:cNvPr id="13" name="Picture 12">
              <a:extLst>
                <a:ext uri="{FF2B5EF4-FFF2-40B4-BE49-F238E27FC236}">
                  <a16:creationId xmlns:a16="http://schemas.microsoft.com/office/drawing/2014/main" id="{E5F290E0-EE37-4520-9934-2766B013C6AE}"/>
                </a:ext>
              </a:extLst>
            </p:cNvPr>
            <p:cNvPicPr>
              <a:picLocks noChangeAspect="1"/>
            </p:cNvPicPr>
            <p:nvPr/>
          </p:nvPicPr>
          <p:blipFill>
            <a:blip r:embed="rId3"/>
            <a:stretch>
              <a:fillRect/>
            </a:stretch>
          </p:blipFill>
          <p:spPr>
            <a:xfrm>
              <a:off x="1219200" y="3844251"/>
              <a:ext cx="4435458" cy="2685285"/>
            </a:xfrm>
            <a:prstGeom prst="rect">
              <a:avLst/>
            </a:prstGeom>
            <a:ln>
              <a:solidFill>
                <a:schemeClr val="tx1"/>
              </a:solidFill>
            </a:ln>
          </p:spPr>
        </p:pic>
        <p:sp>
          <p:nvSpPr>
            <p:cNvPr id="16" name="Rectangle 15">
              <a:extLst>
                <a:ext uri="{FF2B5EF4-FFF2-40B4-BE49-F238E27FC236}">
                  <a16:creationId xmlns:a16="http://schemas.microsoft.com/office/drawing/2014/main" id="{B7F09832-8440-48A7-9AB6-67A5F15AA970}"/>
                </a:ext>
              </a:extLst>
            </p:cNvPr>
            <p:cNvSpPr/>
            <p:nvPr/>
          </p:nvSpPr>
          <p:spPr>
            <a:xfrm>
              <a:off x="3810000" y="3844251"/>
              <a:ext cx="1844658" cy="237557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 name="Picture 2">
            <a:extLst>
              <a:ext uri="{FF2B5EF4-FFF2-40B4-BE49-F238E27FC236}">
                <a16:creationId xmlns:a16="http://schemas.microsoft.com/office/drawing/2014/main" id="{F7E70651-5659-4530-BD46-2CAB44D16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703" y="3804346"/>
            <a:ext cx="5396297" cy="2759331"/>
          </a:xfrm>
          <a:prstGeom prst="rect">
            <a:avLst/>
          </a:prstGeom>
        </p:spPr>
      </p:pic>
      <p:sp>
        <p:nvSpPr>
          <p:cNvPr id="6" name="Title 1">
            <a:extLst>
              <a:ext uri="{FF2B5EF4-FFF2-40B4-BE49-F238E27FC236}">
                <a16:creationId xmlns:a16="http://schemas.microsoft.com/office/drawing/2014/main" id="{ABCAC7AA-CE8D-46CC-A967-C8841AD733B4}"/>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Modelling</a:t>
            </a:r>
            <a:endParaRPr lang="en-US" sz="1400" dirty="0">
              <a:solidFill>
                <a:srgbClr val="A6A6A6"/>
              </a:solidFill>
              <a:latin typeface="Lucida Sans" charset="0"/>
              <a:cs typeface="Lucida Sans" charset="0"/>
            </a:endParaRPr>
          </a:p>
        </p:txBody>
      </p:sp>
      <p:sp>
        <p:nvSpPr>
          <p:cNvPr id="24" name="TextBox 23">
            <a:extLst>
              <a:ext uri="{FF2B5EF4-FFF2-40B4-BE49-F238E27FC236}">
                <a16:creationId xmlns:a16="http://schemas.microsoft.com/office/drawing/2014/main" id="{F2A23CE1-13D0-40AB-83EC-D46409A2EE38}"/>
              </a:ext>
            </a:extLst>
          </p:cNvPr>
          <p:cNvSpPr txBox="1"/>
          <p:nvPr/>
        </p:nvSpPr>
        <p:spPr>
          <a:xfrm>
            <a:off x="1558187" y="6563677"/>
            <a:ext cx="5257800" cy="253916"/>
          </a:xfrm>
          <a:prstGeom prst="rect">
            <a:avLst/>
          </a:prstGeom>
          <a:noFill/>
        </p:spPr>
        <p:txBody>
          <a:bodyPr wrap="square" rtlCol="0">
            <a:spAutoFit/>
          </a:bodyPr>
          <a:lstStyle/>
          <a:p>
            <a:r>
              <a:rPr lang="en-CA" sz="1050" dirty="0"/>
              <a:t>Hossain et al., 2016; Spence &amp; </a:t>
            </a:r>
            <a:r>
              <a:rPr lang="en-CA" sz="1050" dirty="0" err="1"/>
              <a:t>Hedstrom</a:t>
            </a:r>
            <a:r>
              <a:rPr lang="en-CA" sz="1050" dirty="0"/>
              <a:t>, 2018; </a:t>
            </a:r>
            <a:r>
              <a:rPr lang="en-CA" sz="1050" dirty="0" err="1"/>
              <a:t>Mkandla</a:t>
            </a:r>
            <a:r>
              <a:rPr lang="en-CA" sz="1050" dirty="0"/>
              <a:t>, 2017; </a:t>
            </a:r>
          </a:p>
        </p:txBody>
      </p:sp>
      <p:sp>
        <p:nvSpPr>
          <p:cNvPr id="25" name="Content Placeholder 2">
            <a:extLst>
              <a:ext uri="{FF2B5EF4-FFF2-40B4-BE49-F238E27FC236}">
                <a16:creationId xmlns:a16="http://schemas.microsoft.com/office/drawing/2014/main" id="{F9A708C7-3116-43ED-9C35-9B10BCC8CF47}"/>
              </a:ext>
            </a:extLst>
          </p:cNvPr>
          <p:cNvSpPr txBox="1">
            <a:spLocks/>
          </p:cNvSpPr>
          <p:nvPr/>
        </p:nvSpPr>
        <p:spPr bwMode="auto">
          <a:xfrm>
            <a:off x="6191250" y="782690"/>
            <a:ext cx="6000749" cy="52752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1" fontAlgn="base" hangingPunct="1">
              <a:spcBef>
                <a:spcPct val="0"/>
              </a:spcBef>
              <a:spcAft>
                <a:spcPts val="600"/>
              </a:spcAft>
              <a:buSzPct val="75000"/>
            </a:pPr>
            <a:r>
              <a:rPr lang="en-US" dirty="0">
                <a:solidFill>
                  <a:srgbClr val="000000"/>
                </a:solidFill>
                <a:latin typeface="Calibri" charset="0"/>
                <a:cs typeface="Calibri" charset="0"/>
              </a:rPr>
              <a:t>Methods</a:t>
            </a:r>
          </a:p>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3 Phases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Phase 1: replicate White Gull Creek methodology (S1 &amp; S2)</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Phase 2: Increase complexity by adding more grids (S3)</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Phase 3: PDMROF (S1-P and S2-P)</a:t>
            </a:r>
          </a:p>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Calibration and Validation	</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1 year spin-up: Fall 2006-2007</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5 years calibration: Fall 2007-2010 &amp; 2013-2015</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4 years validation: Fall 2010-2013 &amp; 2015-2016</a:t>
            </a:r>
          </a:p>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Parameterization and initial conditions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From the literature – Baker Creek and other MESH modelling</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First-hand knowledge of the watershed</a:t>
            </a:r>
          </a:p>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Calibration</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OSTRICH program</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1000 iterations  for 100 trials</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Ran in batches to reduce total run time</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Nash-Sutcliffe objective function</a:t>
            </a:r>
          </a:p>
          <a:p>
            <a:pPr marL="1485900" lvl="2" indent="-342900" eaLnBrk="1" fontAlgn="base" hangingPunct="1">
              <a:spcBef>
                <a:spcPct val="0"/>
              </a:spcBef>
              <a:spcAft>
                <a:spcPts val="600"/>
              </a:spcAft>
              <a:buSzPct val="75000"/>
              <a:buFont typeface="Wingdings" panose="05000000000000000000" pitchFamily="2" charset="2"/>
              <a:buChar char="§"/>
            </a:pPr>
            <a:endParaRPr lang="en-US" sz="1500" dirty="0">
              <a:solidFill>
                <a:srgbClr val="000000"/>
              </a:solidFill>
              <a:latin typeface="Calibri" charset="0"/>
              <a:ea typeface="MS PGothic" charset="0"/>
              <a:cs typeface="Calibri" charset="0"/>
            </a:endParaRPr>
          </a:p>
        </p:txBody>
      </p:sp>
      <p:pic>
        <p:nvPicPr>
          <p:cNvPr id="8" name="Picture 7">
            <a:extLst>
              <a:ext uri="{FF2B5EF4-FFF2-40B4-BE49-F238E27FC236}">
                <a16:creationId xmlns:a16="http://schemas.microsoft.com/office/drawing/2014/main" id="{F3ABBB5E-B5D7-4B06-AF74-A91FF46E6697}"/>
              </a:ext>
            </a:extLst>
          </p:cNvPr>
          <p:cNvPicPr>
            <a:picLocks noChangeAspect="1"/>
          </p:cNvPicPr>
          <p:nvPr/>
        </p:nvPicPr>
        <p:blipFill rotWithShape="1">
          <a:blip r:embed="rId5">
            <a:extLst>
              <a:ext uri="{28A0092B-C50C-407E-A947-70E740481C1C}">
                <a14:useLocalDpi xmlns:a14="http://schemas.microsoft.com/office/drawing/2010/main" val="0"/>
              </a:ext>
            </a:extLst>
          </a:blip>
          <a:srcRect l="699" t="1881" r="69761" b="46675"/>
          <a:stretch/>
        </p:blipFill>
        <p:spPr>
          <a:xfrm>
            <a:off x="289578" y="148193"/>
            <a:ext cx="2148822" cy="1490107"/>
          </a:xfrm>
          <a:prstGeom prst="rect">
            <a:avLst/>
          </a:prstGeom>
          <a:ln>
            <a:solidFill>
              <a:schemeClr val="tx1"/>
            </a:solidFill>
          </a:ln>
        </p:spPr>
      </p:pic>
      <p:pic>
        <p:nvPicPr>
          <p:cNvPr id="18" name="Picture 17">
            <a:extLst>
              <a:ext uri="{FF2B5EF4-FFF2-40B4-BE49-F238E27FC236}">
                <a16:creationId xmlns:a16="http://schemas.microsoft.com/office/drawing/2014/main" id="{E37D63F6-378D-415E-B0D0-90DC7CA6863D}"/>
              </a:ext>
            </a:extLst>
          </p:cNvPr>
          <p:cNvPicPr>
            <a:picLocks noChangeAspect="1"/>
          </p:cNvPicPr>
          <p:nvPr/>
        </p:nvPicPr>
        <p:blipFill rotWithShape="1">
          <a:blip r:embed="rId5">
            <a:extLst>
              <a:ext uri="{28A0092B-C50C-407E-A947-70E740481C1C}">
                <a14:useLocalDpi xmlns:a14="http://schemas.microsoft.com/office/drawing/2010/main" val="0"/>
              </a:ext>
            </a:extLst>
          </a:blip>
          <a:srcRect l="30738" t="1758" r="33134" b="46560"/>
          <a:stretch/>
        </p:blipFill>
        <p:spPr>
          <a:xfrm>
            <a:off x="2872638" y="148193"/>
            <a:ext cx="2628900" cy="1497518"/>
          </a:xfrm>
          <a:prstGeom prst="rect">
            <a:avLst/>
          </a:prstGeom>
          <a:ln>
            <a:solidFill>
              <a:schemeClr val="tx1"/>
            </a:solidFill>
          </a:ln>
        </p:spPr>
      </p:pic>
      <p:pic>
        <p:nvPicPr>
          <p:cNvPr id="19" name="Picture 18">
            <a:extLst>
              <a:ext uri="{FF2B5EF4-FFF2-40B4-BE49-F238E27FC236}">
                <a16:creationId xmlns:a16="http://schemas.microsoft.com/office/drawing/2014/main" id="{D32A5F2A-2A7E-4663-BEF3-048399EE1CC2}"/>
              </a:ext>
            </a:extLst>
          </p:cNvPr>
          <p:cNvPicPr>
            <a:picLocks noChangeAspect="1"/>
          </p:cNvPicPr>
          <p:nvPr/>
        </p:nvPicPr>
        <p:blipFill rotWithShape="1">
          <a:blip r:embed="rId5">
            <a:extLst>
              <a:ext uri="{28A0092B-C50C-407E-A947-70E740481C1C}">
                <a14:useLocalDpi xmlns:a14="http://schemas.microsoft.com/office/drawing/2010/main" val="0"/>
              </a:ext>
            </a:extLst>
          </a:blip>
          <a:srcRect l="67166" t="1540" r="1397" b="36180"/>
          <a:stretch/>
        </p:blipFill>
        <p:spPr>
          <a:xfrm>
            <a:off x="3058374" y="1942365"/>
            <a:ext cx="2257425" cy="1780809"/>
          </a:xfrm>
          <a:prstGeom prst="rect">
            <a:avLst/>
          </a:prstGeom>
          <a:ln>
            <a:solidFill>
              <a:schemeClr val="tx1"/>
            </a:solidFill>
          </a:ln>
        </p:spPr>
      </p:pic>
      <p:sp>
        <p:nvSpPr>
          <p:cNvPr id="2" name="TextBox 1">
            <a:extLst>
              <a:ext uri="{FF2B5EF4-FFF2-40B4-BE49-F238E27FC236}">
                <a16:creationId xmlns:a16="http://schemas.microsoft.com/office/drawing/2014/main" id="{7E0A25F6-01AC-422D-A60D-7BA3A9BCCB9F}"/>
              </a:ext>
            </a:extLst>
          </p:cNvPr>
          <p:cNvSpPr txBox="1"/>
          <p:nvPr/>
        </p:nvSpPr>
        <p:spPr>
          <a:xfrm>
            <a:off x="794670" y="1611370"/>
            <a:ext cx="1616868" cy="307777"/>
          </a:xfrm>
          <a:prstGeom prst="rect">
            <a:avLst/>
          </a:prstGeom>
          <a:noFill/>
        </p:spPr>
        <p:txBody>
          <a:bodyPr wrap="square" rtlCol="0">
            <a:spAutoFit/>
          </a:bodyPr>
          <a:lstStyle/>
          <a:p>
            <a:r>
              <a:rPr lang="en-CA" sz="1400" b="1" dirty="0"/>
              <a:t>Lumped</a:t>
            </a:r>
          </a:p>
        </p:txBody>
      </p:sp>
      <p:sp>
        <p:nvSpPr>
          <p:cNvPr id="14" name="TextBox 13">
            <a:extLst>
              <a:ext uri="{FF2B5EF4-FFF2-40B4-BE49-F238E27FC236}">
                <a16:creationId xmlns:a16="http://schemas.microsoft.com/office/drawing/2014/main" id="{143E1476-E808-4D96-A089-A56C1CEAB78F}"/>
              </a:ext>
            </a:extLst>
          </p:cNvPr>
          <p:cNvSpPr txBox="1"/>
          <p:nvPr/>
        </p:nvSpPr>
        <p:spPr>
          <a:xfrm>
            <a:off x="3519822" y="1594002"/>
            <a:ext cx="1616868" cy="307777"/>
          </a:xfrm>
          <a:prstGeom prst="rect">
            <a:avLst/>
          </a:prstGeom>
          <a:noFill/>
        </p:spPr>
        <p:txBody>
          <a:bodyPr wrap="square" rtlCol="0">
            <a:spAutoFit/>
          </a:bodyPr>
          <a:lstStyle/>
          <a:p>
            <a:r>
              <a:rPr lang="en-CA" sz="1400" b="1" dirty="0"/>
              <a:t>Semi-distributed</a:t>
            </a:r>
          </a:p>
        </p:txBody>
      </p:sp>
    </p:spTree>
    <p:extLst>
      <p:ext uri="{BB962C8B-B14F-4D97-AF65-F5344CB8AC3E}">
        <p14:creationId xmlns:p14="http://schemas.microsoft.com/office/powerpoint/2010/main" val="120736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xEl>
                                              <p:pRg st="9" end="9"/>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xEl>
                                              <p:pRg st="10" end="1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xEl>
                                              <p:pRg st="12" end="1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xEl>
                                              <p:pRg st="13" end="13"/>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xEl>
                                              <p:pRg st="14" end="14"/>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xEl>
                                              <p:pRg st="15" end="15"/>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CAC7AA-CE8D-46CC-A967-C8841AD733B4}"/>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Modelling</a:t>
            </a:r>
            <a:endParaRPr lang="en-US" sz="1400" dirty="0">
              <a:solidFill>
                <a:srgbClr val="A6A6A6"/>
              </a:solidFill>
              <a:latin typeface="Lucida Sans" charset="0"/>
              <a:cs typeface="Lucida Sans" charset="0"/>
            </a:endParaRPr>
          </a:p>
        </p:txBody>
      </p:sp>
      <p:sp>
        <p:nvSpPr>
          <p:cNvPr id="24" name="TextBox 23">
            <a:extLst>
              <a:ext uri="{FF2B5EF4-FFF2-40B4-BE49-F238E27FC236}">
                <a16:creationId xmlns:a16="http://schemas.microsoft.com/office/drawing/2014/main" id="{F2A23CE1-13D0-40AB-83EC-D46409A2EE38}"/>
              </a:ext>
            </a:extLst>
          </p:cNvPr>
          <p:cNvSpPr txBox="1"/>
          <p:nvPr/>
        </p:nvSpPr>
        <p:spPr>
          <a:xfrm>
            <a:off x="1605391" y="6604084"/>
            <a:ext cx="5257800" cy="253916"/>
          </a:xfrm>
          <a:prstGeom prst="rect">
            <a:avLst/>
          </a:prstGeom>
          <a:noFill/>
        </p:spPr>
        <p:txBody>
          <a:bodyPr wrap="square" rtlCol="0">
            <a:spAutoFit/>
          </a:bodyPr>
          <a:lstStyle/>
          <a:p>
            <a:r>
              <a:rPr lang="en-CA" sz="1050" dirty="0" err="1"/>
              <a:t>Mkandla</a:t>
            </a:r>
            <a:r>
              <a:rPr lang="en-CA" sz="1050" dirty="0"/>
              <a:t>, 2017</a:t>
            </a:r>
          </a:p>
        </p:txBody>
      </p:sp>
      <p:sp>
        <p:nvSpPr>
          <p:cNvPr id="25" name="Content Placeholder 2">
            <a:extLst>
              <a:ext uri="{FF2B5EF4-FFF2-40B4-BE49-F238E27FC236}">
                <a16:creationId xmlns:a16="http://schemas.microsoft.com/office/drawing/2014/main" id="{F9A708C7-3116-43ED-9C35-9B10BCC8CF47}"/>
              </a:ext>
            </a:extLst>
          </p:cNvPr>
          <p:cNvSpPr txBox="1">
            <a:spLocks/>
          </p:cNvSpPr>
          <p:nvPr/>
        </p:nvSpPr>
        <p:spPr bwMode="auto">
          <a:xfrm>
            <a:off x="609945" y="581539"/>
            <a:ext cx="5178425" cy="43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1" fontAlgn="base" hangingPunct="1">
              <a:spcBef>
                <a:spcPct val="0"/>
              </a:spcBef>
              <a:spcAft>
                <a:spcPts val="600"/>
              </a:spcAft>
              <a:buSzPct val="75000"/>
            </a:pPr>
            <a:r>
              <a:rPr lang="en-US" dirty="0">
                <a:solidFill>
                  <a:srgbClr val="000000"/>
                </a:solidFill>
                <a:latin typeface="Calibri" charset="0"/>
                <a:cs typeface="Calibri" charset="0"/>
              </a:rPr>
              <a:t>White Gull Creek Watershed</a:t>
            </a:r>
            <a:endParaRPr lang="en-US" sz="1500" dirty="0">
              <a:solidFill>
                <a:srgbClr val="000000"/>
              </a:solidFill>
              <a:latin typeface="Calibri" charset="0"/>
              <a:ea typeface="MS PGothic" charset="0"/>
              <a:cs typeface="Calibri" charset="0"/>
            </a:endParaRPr>
          </a:p>
        </p:txBody>
      </p:sp>
      <p:graphicFrame>
        <p:nvGraphicFramePr>
          <p:cNvPr id="5" name="Diagram 4">
            <a:extLst>
              <a:ext uri="{FF2B5EF4-FFF2-40B4-BE49-F238E27FC236}">
                <a16:creationId xmlns:a16="http://schemas.microsoft.com/office/drawing/2014/main" id="{BE77A012-44A6-46D7-AB92-280BE1E4E5AA}"/>
              </a:ext>
            </a:extLst>
          </p:cNvPr>
          <p:cNvGraphicFramePr/>
          <p:nvPr>
            <p:extLst>
              <p:ext uri="{D42A27DB-BD31-4B8C-83A1-F6EECF244321}">
                <p14:modId xmlns:p14="http://schemas.microsoft.com/office/powerpoint/2010/main" val="3999311735"/>
              </p:ext>
            </p:extLst>
          </p:nvPr>
        </p:nvGraphicFramePr>
        <p:xfrm>
          <a:off x="609947" y="1681484"/>
          <a:ext cx="5178425" cy="105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65635484-71F1-4B47-B2D3-239F54373C80}"/>
              </a:ext>
            </a:extLst>
          </p:cNvPr>
          <p:cNvGraphicFramePr/>
          <p:nvPr>
            <p:extLst>
              <p:ext uri="{D42A27DB-BD31-4B8C-83A1-F6EECF244321}">
                <p14:modId xmlns:p14="http://schemas.microsoft.com/office/powerpoint/2010/main" val="999559239"/>
              </p:ext>
            </p:extLst>
          </p:nvPr>
        </p:nvGraphicFramePr>
        <p:xfrm>
          <a:off x="609947" y="2493481"/>
          <a:ext cx="5178425" cy="17643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Diagram 12">
            <a:extLst>
              <a:ext uri="{FF2B5EF4-FFF2-40B4-BE49-F238E27FC236}">
                <a16:creationId xmlns:a16="http://schemas.microsoft.com/office/drawing/2014/main" id="{E0FD18AE-8D14-49F4-89DD-1493FC76E657}"/>
              </a:ext>
            </a:extLst>
          </p:cNvPr>
          <p:cNvGraphicFramePr/>
          <p:nvPr>
            <p:extLst>
              <p:ext uri="{D42A27DB-BD31-4B8C-83A1-F6EECF244321}">
                <p14:modId xmlns:p14="http://schemas.microsoft.com/office/powerpoint/2010/main" val="3239257592"/>
              </p:ext>
            </p:extLst>
          </p:nvPr>
        </p:nvGraphicFramePr>
        <p:xfrm>
          <a:off x="609946" y="3982282"/>
          <a:ext cx="5178425" cy="19675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4" name="Diagram 13">
            <a:extLst>
              <a:ext uri="{FF2B5EF4-FFF2-40B4-BE49-F238E27FC236}">
                <a16:creationId xmlns:a16="http://schemas.microsoft.com/office/drawing/2014/main" id="{5DB68B57-04A0-42EB-B0CD-BFD0C8849D07}"/>
              </a:ext>
            </a:extLst>
          </p:cNvPr>
          <p:cNvGraphicFramePr/>
          <p:nvPr>
            <p:extLst>
              <p:ext uri="{D42A27DB-BD31-4B8C-83A1-F6EECF244321}">
                <p14:modId xmlns:p14="http://schemas.microsoft.com/office/powerpoint/2010/main" val="1664610503"/>
              </p:ext>
            </p:extLst>
          </p:nvPr>
        </p:nvGraphicFramePr>
        <p:xfrm>
          <a:off x="609946" y="5273227"/>
          <a:ext cx="5178425" cy="196752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5" name="Content Placeholder 2">
            <a:extLst>
              <a:ext uri="{FF2B5EF4-FFF2-40B4-BE49-F238E27FC236}">
                <a16:creationId xmlns:a16="http://schemas.microsoft.com/office/drawing/2014/main" id="{5D27B8CE-3395-4F4C-A81D-6E93C8A83D6E}"/>
              </a:ext>
            </a:extLst>
          </p:cNvPr>
          <p:cNvSpPr txBox="1">
            <a:spLocks/>
          </p:cNvSpPr>
          <p:nvPr/>
        </p:nvSpPr>
        <p:spPr bwMode="auto">
          <a:xfrm>
            <a:off x="5788373" y="2005170"/>
            <a:ext cx="307630" cy="46775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1" fontAlgn="base" hangingPunct="1">
              <a:spcBef>
                <a:spcPct val="0"/>
              </a:spcBef>
              <a:buSzPct val="75000"/>
            </a:pPr>
            <a:r>
              <a:rPr lang="en-US" sz="1500" dirty="0">
                <a:solidFill>
                  <a:srgbClr val="000000"/>
                </a:solidFill>
                <a:latin typeface="Calibri" charset="0"/>
                <a:ea typeface="MS PGothic" charset="0"/>
                <a:cs typeface="Calibri" charset="0"/>
              </a:rPr>
              <a:t>1</a:t>
            </a: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r>
              <a:rPr lang="en-US" sz="1500" dirty="0">
                <a:solidFill>
                  <a:srgbClr val="000000"/>
                </a:solidFill>
                <a:latin typeface="Calibri" charset="0"/>
                <a:ea typeface="MS PGothic" charset="0"/>
                <a:cs typeface="Calibri" charset="0"/>
              </a:rPr>
              <a:t>2</a:t>
            </a: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r>
              <a:rPr lang="en-US" sz="1500" dirty="0">
                <a:solidFill>
                  <a:srgbClr val="000000"/>
                </a:solidFill>
                <a:latin typeface="Calibri" charset="0"/>
                <a:ea typeface="MS PGothic" charset="0"/>
                <a:cs typeface="Calibri" charset="0"/>
              </a:rPr>
              <a:t>3</a:t>
            </a: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r>
              <a:rPr lang="en-US" sz="1500" dirty="0">
                <a:solidFill>
                  <a:srgbClr val="000000"/>
                </a:solidFill>
                <a:latin typeface="Calibri" charset="0"/>
                <a:ea typeface="MS PGothic" charset="0"/>
                <a:cs typeface="Calibri" charset="0"/>
              </a:rPr>
              <a:t>4</a:t>
            </a: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r>
              <a:rPr lang="en-US" sz="1500" dirty="0">
                <a:solidFill>
                  <a:srgbClr val="000000"/>
                </a:solidFill>
                <a:latin typeface="Calibri" charset="0"/>
                <a:ea typeface="MS PGothic" charset="0"/>
                <a:cs typeface="Calibri" charset="0"/>
              </a:rPr>
              <a:t>5</a:t>
            </a: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endParaRPr lang="en-US" sz="1500" dirty="0">
              <a:solidFill>
                <a:srgbClr val="000000"/>
              </a:solidFill>
              <a:latin typeface="Calibri" charset="0"/>
              <a:ea typeface="MS PGothic" charset="0"/>
              <a:cs typeface="Calibri" charset="0"/>
            </a:endParaRPr>
          </a:p>
          <a:p>
            <a:pPr eaLnBrk="1" fontAlgn="base" hangingPunct="1">
              <a:spcBef>
                <a:spcPct val="0"/>
              </a:spcBef>
              <a:buSzPct val="75000"/>
            </a:pPr>
            <a:r>
              <a:rPr lang="en-US" sz="1500" dirty="0">
                <a:solidFill>
                  <a:srgbClr val="000000"/>
                </a:solidFill>
                <a:latin typeface="Calibri" charset="0"/>
                <a:ea typeface="MS PGothic" charset="0"/>
                <a:cs typeface="Calibri" charset="0"/>
              </a:rPr>
              <a:t>6</a:t>
            </a:r>
          </a:p>
        </p:txBody>
      </p:sp>
      <p:cxnSp>
        <p:nvCxnSpPr>
          <p:cNvPr id="9" name="Straight Arrow Connector 8">
            <a:extLst>
              <a:ext uri="{FF2B5EF4-FFF2-40B4-BE49-F238E27FC236}">
                <a16:creationId xmlns:a16="http://schemas.microsoft.com/office/drawing/2014/main" id="{993BCC44-B962-4759-9BA5-5CC1F8AB00DA}"/>
              </a:ext>
            </a:extLst>
          </p:cNvPr>
          <p:cNvCxnSpPr>
            <a:cxnSpLocks/>
          </p:cNvCxnSpPr>
          <p:nvPr/>
        </p:nvCxnSpPr>
        <p:spPr>
          <a:xfrm>
            <a:off x="6089074" y="2204069"/>
            <a:ext cx="774115" cy="122493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9429D2-47D2-488C-AB73-B862C9E481A4}"/>
              </a:ext>
            </a:extLst>
          </p:cNvPr>
          <p:cNvCxnSpPr>
            <a:cxnSpLocks/>
          </p:cNvCxnSpPr>
          <p:nvPr/>
        </p:nvCxnSpPr>
        <p:spPr>
          <a:xfrm flipV="1">
            <a:off x="6089074" y="4819650"/>
            <a:ext cx="774115" cy="145729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Diagram 25">
            <a:extLst>
              <a:ext uri="{FF2B5EF4-FFF2-40B4-BE49-F238E27FC236}">
                <a16:creationId xmlns:a16="http://schemas.microsoft.com/office/drawing/2014/main" id="{67432E16-5CC1-4D93-A43C-CFA6FC4EA4FF}"/>
              </a:ext>
            </a:extLst>
          </p:cNvPr>
          <p:cNvGraphicFramePr/>
          <p:nvPr>
            <p:extLst>
              <p:ext uri="{D42A27DB-BD31-4B8C-83A1-F6EECF244321}">
                <p14:modId xmlns:p14="http://schemas.microsoft.com/office/powerpoint/2010/main" val="1014595580"/>
              </p:ext>
            </p:extLst>
          </p:nvPr>
        </p:nvGraphicFramePr>
        <p:xfrm>
          <a:off x="609945" y="899667"/>
          <a:ext cx="5178425" cy="105412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nvGrpSpPr>
          <p:cNvPr id="34" name="Group 33">
            <a:extLst>
              <a:ext uri="{FF2B5EF4-FFF2-40B4-BE49-F238E27FC236}">
                <a16:creationId xmlns:a16="http://schemas.microsoft.com/office/drawing/2014/main" id="{24130495-3C66-498E-B330-AC7A547E01F6}"/>
              </a:ext>
            </a:extLst>
          </p:cNvPr>
          <p:cNvGrpSpPr/>
          <p:nvPr/>
        </p:nvGrpSpPr>
        <p:grpSpPr>
          <a:xfrm>
            <a:off x="6863191" y="2094845"/>
            <a:ext cx="5178429" cy="3442819"/>
            <a:chOff x="6715468" y="2919867"/>
            <a:chExt cx="5178429" cy="3442819"/>
          </a:xfrm>
        </p:grpSpPr>
        <p:sp>
          <p:nvSpPr>
            <p:cNvPr id="16" name="Content Placeholder 2">
              <a:extLst>
                <a:ext uri="{FF2B5EF4-FFF2-40B4-BE49-F238E27FC236}">
                  <a16:creationId xmlns:a16="http://schemas.microsoft.com/office/drawing/2014/main" id="{A105ABBE-6283-4AA5-B4E8-27912644DED7}"/>
                </a:ext>
              </a:extLst>
            </p:cNvPr>
            <p:cNvSpPr txBox="1">
              <a:spLocks/>
            </p:cNvSpPr>
            <p:nvPr/>
          </p:nvSpPr>
          <p:spPr bwMode="auto">
            <a:xfrm>
              <a:off x="6715468" y="2919867"/>
              <a:ext cx="5178425" cy="4700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eaLnBrk="1" fontAlgn="base" hangingPunct="1">
                <a:spcBef>
                  <a:spcPct val="0"/>
                </a:spcBef>
                <a:spcAft>
                  <a:spcPts val="600"/>
                </a:spcAft>
                <a:buSzPct val="75000"/>
              </a:pPr>
              <a:r>
                <a:rPr lang="en-US" dirty="0">
                  <a:solidFill>
                    <a:srgbClr val="000000"/>
                  </a:solidFill>
                  <a:latin typeface="Calibri" charset="0"/>
                  <a:cs typeface="Calibri" charset="0"/>
                </a:rPr>
                <a:t>Baker Creek Watershed</a:t>
              </a:r>
            </a:p>
          </p:txBody>
        </p:sp>
        <p:graphicFrame>
          <p:nvGraphicFramePr>
            <p:cNvPr id="27" name="Diagram 26">
              <a:extLst>
                <a:ext uri="{FF2B5EF4-FFF2-40B4-BE49-F238E27FC236}">
                  <a16:creationId xmlns:a16="http://schemas.microsoft.com/office/drawing/2014/main" id="{ECCD9E73-2E46-48E1-B936-7C830B0D0CBF}"/>
                </a:ext>
              </a:extLst>
            </p:cNvPr>
            <p:cNvGraphicFramePr/>
            <p:nvPr>
              <p:extLst>
                <p:ext uri="{D42A27DB-BD31-4B8C-83A1-F6EECF244321}">
                  <p14:modId xmlns:p14="http://schemas.microsoft.com/office/powerpoint/2010/main" val="4026494737"/>
                </p:ext>
              </p:extLst>
            </p:nvPr>
          </p:nvGraphicFramePr>
          <p:xfrm>
            <a:off x="6715472" y="3985556"/>
            <a:ext cx="5178425" cy="1054125"/>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28" name="Diagram 27">
              <a:extLst>
                <a:ext uri="{FF2B5EF4-FFF2-40B4-BE49-F238E27FC236}">
                  <a16:creationId xmlns:a16="http://schemas.microsoft.com/office/drawing/2014/main" id="{9FD0B11B-D11A-40C6-A8B3-12318D0334CB}"/>
                </a:ext>
              </a:extLst>
            </p:cNvPr>
            <p:cNvGraphicFramePr/>
            <p:nvPr>
              <p:extLst>
                <p:ext uri="{D42A27DB-BD31-4B8C-83A1-F6EECF244321}">
                  <p14:modId xmlns:p14="http://schemas.microsoft.com/office/powerpoint/2010/main" val="4082820873"/>
                </p:ext>
              </p:extLst>
            </p:nvPr>
          </p:nvGraphicFramePr>
          <p:xfrm>
            <a:off x="6715470" y="4395160"/>
            <a:ext cx="5178425" cy="1967526"/>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29" name="Diagram 28">
              <a:extLst>
                <a:ext uri="{FF2B5EF4-FFF2-40B4-BE49-F238E27FC236}">
                  <a16:creationId xmlns:a16="http://schemas.microsoft.com/office/drawing/2014/main" id="{2F03C9B4-B76D-486C-A131-B0AA164E784F}"/>
                </a:ext>
              </a:extLst>
            </p:cNvPr>
            <p:cNvGraphicFramePr/>
            <p:nvPr>
              <p:extLst>
                <p:ext uri="{D42A27DB-BD31-4B8C-83A1-F6EECF244321}">
                  <p14:modId xmlns:p14="http://schemas.microsoft.com/office/powerpoint/2010/main" val="4177869667"/>
                </p:ext>
              </p:extLst>
            </p:nvPr>
          </p:nvGraphicFramePr>
          <p:xfrm>
            <a:off x="6715470" y="3203739"/>
            <a:ext cx="5178425" cy="1054125"/>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grpSp>
    </p:spTree>
    <p:extLst>
      <p:ext uri="{BB962C8B-B14F-4D97-AF65-F5344CB8AC3E}">
        <p14:creationId xmlns:p14="http://schemas.microsoft.com/office/powerpoint/2010/main" val="47816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par>
                                <p:cTn id="11" presetID="22" presetClass="entr" presetSubtype="8"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CAC7AA-CE8D-46CC-A967-C8841AD733B4}"/>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Modelling</a:t>
            </a:r>
            <a:endParaRPr lang="en-US" sz="1400" dirty="0">
              <a:solidFill>
                <a:srgbClr val="A6A6A6"/>
              </a:solidFill>
              <a:latin typeface="Lucida Sans" charset="0"/>
              <a:cs typeface="Lucida Sans" charset="0"/>
            </a:endParaRPr>
          </a:p>
        </p:txBody>
      </p:sp>
      <p:sp>
        <p:nvSpPr>
          <p:cNvPr id="25" name="Content Placeholder 2">
            <a:extLst>
              <a:ext uri="{FF2B5EF4-FFF2-40B4-BE49-F238E27FC236}">
                <a16:creationId xmlns:a16="http://schemas.microsoft.com/office/drawing/2014/main" id="{F9A708C7-3116-43ED-9C35-9B10BCC8CF47}"/>
              </a:ext>
            </a:extLst>
          </p:cNvPr>
          <p:cNvSpPr txBox="1">
            <a:spLocks/>
          </p:cNvSpPr>
          <p:nvPr/>
        </p:nvSpPr>
        <p:spPr bwMode="auto">
          <a:xfrm>
            <a:off x="6191250" y="435815"/>
            <a:ext cx="6000749" cy="56220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1" fontAlgn="base" hangingPunct="1">
              <a:spcBef>
                <a:spcPct val="0"/>
              </a:spcBef>
              <a:spcAft>
                <a:spcPts val="600"/>
              </a:spcAft>
              <a:buSzPct val="75000"/>
            </a:pPr>
            <a:r>
              <a:rPr lang="en-US" dirty="0">
                <a:solidFill>
                  <a:srgbClr val="000000"/>
                </a:solidFill>
                <a:latin typeface="Calibri" charset="0"/>
                <a:cs typeface="Calibri" charset="0"/>
              </a:rPr>
              <a:t>Results</a:t>
            </a:r>
          </a:p>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NSE = </a:t>
            </a:r>
          </a:p>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Scenario 1 &lt; Scenario 2 &lt; Scenario 3</a:t>
            </a:r>
          </a:p>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PDMROF performed better than WATROF</a:t>
            </a:r>
          </a:p>
          <a:p>
            <a:pPr marL="342900" indent="-342900" eaLnBrk="1" fontAlgn="base" hangingPunct="1">
              <a:spcBef>
                <a:spcPct val="0"/>
              </a:spcBef>
              <a:spcAft>
                <a:spcPts val="600"/>
              </a:spcAft>
              <a:buSzPct val="75000"/>
              <a:buFont typeface="Wingdings" panose="05000000000000000000" pitchFamily="2" charset="2"/>
              <a:buChar char="§"/>
            </a:pPr>
            <a:endParaRPr lang="en-US" sz="1500" dirty="0">
              <a:solidFill>
                <a:srgbClr val="000000"/>
              </a:solidFill>
              <a:latin typeface="Calibri" charset="0"/>
              <a:ea typeface="MS PGothic" charset="0"/>
              <a:cs typeface="Calibri" charset="0"/>
            </a:endParaRPr>
          </a:p>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Streamflow</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Most spring peaks modelled</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Under-estimated in wet period, over-estimated in dry period</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Fall peaks missed in S2, some shown in S2-P</a:t>
            </a:r>
          </a:p>
          <a:p>
            <a:pPr marL="342900" indent="-342900" eaLnBrk="1" fontAlgn="base" hangingPunct="1">
              <a:spcBef>
                <a:spcPct val="0"/>
              </a:spcBef>
              <a:spcAft>
                <a:spcPts val="600"/>
              </a:spcAft>
              <a:buSzPct val="75000"/>
              <a:buFont typeface="Wingdings" panose="05000000000000000000" pitchFamily="2" charset="2"/>
              <a:buChar char="§"/>
            </a:pPr>
            <a:endParaRPr lang="en-US" sz="1500" dirty="0">
              <a:solidFill>
                <a:srgbClr val="000000"/>
              </a:solidFill>
              <a:latin typeface="Calibri" charset="0"/>
              <a:ea typeface="MS PGothic" charset="0"/>
              <a:cs typeface="Calibri" charset="0"/>
            </a:endParaRPr>
          </a:p>
        </p:txBody>
      </p:sp>
      <p:pic>
        <p:nvPicPr>
          <p:cNvPr id="4" name="Picture 3">
            <a:extLst>
              <a:ext uri="{FF2B5EF4-FFF2-40B4-BE49-F238E27FC236}">
                <a16:creationId xmlns:a16="http://schemas.microsoft.com/office/drawing/2014/main" id="{BCB35C37-EEFC-4A4C-86FD-CEEB55013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5" y="131015"/>
            <a:ext cx="5876029" cy="3031285"/>
          </a:xfrm>
          <a:prstGeom prst="rect">
            <a:avLst/>
          </a:prstGeom>
        </p:spPr>
      </p:pic>
      <p:pic>
        <p:nvPicPr>
          <p:cNvPr id="7" name="Picture 6">
            <a:extLst>
              <a:ext uri="{FF2B5EF4-FFF2-40B4-BE49-F238E27FC236}">
                <a16:creationId xmlns:a16="http://schemas.microsoft.com/office/drawing/2014/main" id="{59E592F7-CB8F-45CB-A552-4BB9F28C2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995" y="3914597"/>
            <a:ext cx="5425257" cy="2748866"/>
          </a:xfrm>
          <a:prstGeom prst="rect">
            <a:avLst/>
          </a:prstGeom>
        </p:spPr>
      </p:pic>
      <p:pic>
        <p:nvPicPr>
          <p:cNvPr id="15" name="Picture 14">
            <a:extLst>
              <a:ext uri="{FF2B5EF4-FFF2-40B4-BE49-F238E27FC236}">
                <a16:creationId xmlns:a16="http://schemas.microsoft.com/office/drawing/2014/main" id="{9141391D-C38A-458B-B250-84205A60032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277100" y="891216"/>
            <a:ext cx="341733" cy="341733"/>
          </a:xfrm>
          <a:prstGeom prst="rect">
            <a:avLst/>
          </a:prstGeom>
        </p:spPr>
      </p:pic>
      <p:cxnSp>
        <p:nvCxnSpPr>
          <p:cNvPr id="20" name="Straight Arrow Connector 19">
            <a:extLst>
              <a:ext uri="{FF2B5EF4-FFF2-40B4-BE49-F238E27FC236}">
                <a16:creationId xmlns:a16="http://schemas.microsoft.com/office/drawing/2014/main" id="{9DA8351C-32DB-41B9-B76F-7DC4CBF393FA}"/>
              </a:ext>
            </a:extLst>
          </p:cNvPr>
          <p:cNvCxnSpPr/>
          <p:nvPr/>
        </p:nvCxnSpPr>
        <p:spPr>
          <a:xfrm flipV="1">
            <a:off x="1381125" y="1981200"/>
            <a:ext cx="4095750" cy="2095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DA8087-FB61-4C08-A704-42A55F052F8D}"/>
              </a:ext>
            </a:extLst>
          </p:cNvPr>
          <p:cNvCxnSpPr>
            <a:cxnSpLocks/>
          </p:cNvCxnSpPr>
          <p:nvPr/>
        </p:nvCxnSpPr>
        <p:spPr>
          <a:xfrm flipV="1">
            <a:off x="1401071" y="951333"/>
            <a:ext cx="970654" cy="12584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77DCEAE-854D-4C06-9D58-01581EA01843}"/>
              </a:ext>
            </a:extLst>
          </p:cNvPr>
          <p:cNvCxnSpPr>
            <a:cxnSpLocks/>
          </p:cNvCxnSpPr>
          <p:nvPr/>
        </p:nvCxnSpPr>
        <p:spPr>
          <a:xfrm flipV="1">
            <a:off x="3429000" y="1188112"/>
            <a:ext cx="1028700" cy="89786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F8E5F04-C2C3-4977-B71F-93CBEF4E294E}"/>
              </a:ext>
            </a:extLst>
          </p:cNvPr>
          <p:cNvGrpSpPr/>
          <p:nvPr/>
        </p:nvGrpSpPr>
        <p:grpSpPr>
          <a:xfrm>
            <a:off x="302802" y="3914597"/>
            <a:ext cx="5425257" cy="2748866"/>
            <a:chOff x="302802" y="3914597"/>
            <a:chExt cx="5425257" cy="2748866"/>
          </a:xfrm>
        </p:grpSpPr>
        <p:grpSp>
          <p:nvGrpSpPr>
            <p:cNvPr id="2" name="Group 1">
              <a:extLst>
                <a:ext uri="{FF2B5EF4-FFF2-40B4-BE49-F238E27FC236}">
                  <a16:creationId xmlns:a16="http://schemas.microsoft.com/office/drawing/2014/main" id="{B3FF1860-EE17-4D0E-BC13-6EECDB72712F}"/>
                </a:ext>
              </a:extLst>
            </p:cNvPr>
            <p:cNvGrpSpPr/>
            <p:nvPr/>
          </p:nvGrpSpPr>
          <p:grpSpPr>
            <a:xfrm>
              <a:off x="302802" y="3914597"/>
              <a:ext cx="5425257" cy="2748866"/>
              <a:chOff x="302802" y="3914597"/>
              <a:chExt cx="5425257" cy="2748866"/>
            </a:xfrm>
          </p:grpSpPr>
          <p:pic>
            <p:nvPicPr>
              <p:cNvPr id="10" name="Picture 9">
                <a:extLst>
                  <a:ext uri="{FF2B5EF4-FFF2-40B4-BE49-F238E27FC236}">
                    <a16:creationId xmlns:a16="http://schemas.microsoft.com/office/drawing/2014/main" id="{0A138394-450A-4437-B17A-71E3F862F7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2802" y="3914597"/>
                <a:ext cx="5425257" cy="2748866"/>
              </a:xfrm>
              <a:prstGeom prst="rect">
                <a:avLst/>
              </a:prstGeom>
            </p:spPr>
          </p:pic>
          <p:sp>
            <p:nvSpPr>
              <p:cNvPr id="27" name="Oval 26">
                <a:extLst>
                  <a:ext uri="{FF2B5EF4-FFF2-40B4-BE49-F238E27FC236}">
                    <a16:creationId xmlns:a16="http://schemas.microsoft.com/office/drawing/2014/main" id="{68CA39E8-1C5C-47B7-83B5-FA4AB48FD8A1}"/>
                  </a:ext>
                </a:extLst>
              </p:cNvPr>
              <p:cNvSpPr/>
              <p:nvPr/>
            </p:nvSpPr>
            <p:spPr>
              <a:xfrm>
                <a:off x="1781175" y="5438775"/>
                <a:ext cx="333375" cy="8286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a:extLst>
                  <a:ext uri="{FF2B5EF4-FFF2-40B4-BE49-F238E27FC236}">
                    <a16:creationId xmlns:a16="http://schemas.microsoft.com/office/drawing/2014/main" id="{BCD5F318-50FF-4C85-B5DF-3908B8751599}"/>
                  </a:ext>
                </a:extLst>
              </p:cNvPr>
              <p:cNvSpPr/>
              <p:nvPr/>
            </p:nvSpPr>
            <p:spPr>
              <a:xfrm>
                <a:off x="2865486" y="5362575"/>
                <a:ext cx="316631" cy="90487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 name="Oval 13">
              <a:extLst>
                <a:ext uri="{FF2B5EF4-FFF2-40B4-BE49-F238E27FC236}">
                  <a16:creationId xmlns:a16="http://schemas.microsoft.com/office/drawing/2014/main" id="{5C5C44D1-1D34-4282-AFB6-D62788D431C2}"/>
                </a:ext>
              </a:extLst>
            </p:cNvPr>
            <p:cNvSpPr/>
            <p:nvPr/>
          </p:nvSpPr>
          <p:spPr>
            <a:xfrm>
              <a:off x="3980141" y="5362575"/>
              <a:ext cx="381547" cy="90487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AF26EEF8-3E04-4ACF-95F6-7ECD925CD439}"/>
                </a:ext>
              </a:extLst>
            </p:cNvPr>
            <p:cNvSpPr/>
            <p:nvPr/>
          </p:nvSpPr>
          <p:spPr>
            <a:xfrm>
              <a:off x="4378723" y="5362575"/>
              <a:ext cx="270710" cy="90487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6998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2" end="2"/>
                                            </p:txEl>
                                          </p:spTgt>
                                        </p:tgtEl>
                                        <p:attrNameLst>
                                          <p:attrName>style.visibility</p:attrName>
                                        </p:attrNameLst>
                                      </p:cBhvr>
                                      <p:to>
                                        <p:strVal val="visible"/>
                                      </p:to>
                                    </p:set>
                                  </p:childTnLst>
                                </p:cTn>
                              </p:par>
                              <p:par>
                                <p:cTn id="13" presetID="2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1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xEl>
                                              <p:pRg st="3" end="3"/>
                                            </p:txEl>
                                          </p:spTgt>
                                        </p:tgtEl>
                                        <p:attrNameLst>
                                          <p:attrName>style.visibility</p:attrName>
                                        </p:attrNameLst>
                                      </p:cBhvr>
                                      <p:to>
                                        <p:strVal val="visible"/>
                                      </p:to>
                                    </p:set>
                                  </p:childTnLst>
                                </p:cTn>
                              </p:par>
                              <p:par>
                                <p:cTn id="20" presetID="2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1000"/>
                                        <p:tgtEl>
                                          <p:spTgt spid="23"/>
                                        </p:tgtEl>
                                      </p:cBhvr>
                                    </p:animEffect>
                                  </p:childTnLst>
                                </p:cTn>
                              </p:par>
                              <p:par>
                                <p:cTn id="23" presetID="2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1000"/>
                                        <p:tgtEl>
                                          <p:spTgt spid="26"/>
                                        </p:tgtEl>
                                      </p:cBhvr>
                                    </p:animEffect>
                                  </p:childTnLst>
                                </p:cTn>
                              </p:par>
                              <p:par>
                                <p:cTn id="26" presetID="1" presetClass="exit" presetSubtype="0" fill="hold" nodeType="withEffect">
                                  <p:stCondLst>
                                    <p:cond delay="0"/>
                                  </p:stCondLst>
                                  <p:childTnLst>
                                    <p:set>
                                      <p:cBhvr>
                                        <p:cTn id="27" dur="1" fill="hold">
                                          <p:stCondLst>
                                            <p:cond delay="0"/>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xEl>
                                              <p:pRg st="5" end="5"/>
                                            </p:txEl>
                                          </p:spTgt>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23"/>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26"/>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25">
                                            <p:txEl>
                                              <p:pRg st="6" end="6"/>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5">
                                            <p:txEl>
                                              <p:pRg st="7" end="7"/>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5">
                                            <p:txEl>
                                              <p:pRg st="8" end="8"/>
                                            </p:txEl>
                                          </p:spTgt>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 presetClass="exit" presetSubtype="0" fill="hold" nodeType="withEffect">
                                  <p:stCondLst>
                                    <p:cond delay="0"/>
                                  </p:stCondLst>
                                  <p:childTnLst>
                                    <p:set>
                                      <p:cBhvr>
                                        <p:cTn id="4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CAC7AA-CE8D-46CC-A967-C8841AD733B4}"/>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Modelling</a:t>
            </a:r>
            <a:endParaRPr lang="en-US" sz="1400" dirty="0">
              <a:solidFill>
                <a:srgbClr val="A6A6A6"/>
              </a:solidFill>
              <a:latin typeface="Lucida Sans" charset="0"/>
              <a:cs typeface="Lucida Sans" charset="0"/>
            </a:endParaRPr>
          </a:p>
        </p:txBody>
      </p:sp>
      <p:sp>
        <p:nvSpPr>
          <p:cNvPr id="24" name="TextBox 23">
            <a:extLst>
              <a:ext uri="{FF2B5EF4-FFF2-40B4-BE49-F238E27FC236}">
                <a16:creationId xmlns:a16="http://schemas.microsoft.com/office/drawing/2014/main" id="{F2A23CE1-13D0-40AB-83EC-D46409A2EE38}"/>
              </a:ext>
            </a:extLst>
          </p:cNvPr>
          <p:cNvSpPr txBox="1"/>
          <p:nvPr/>
        </p:nvSpPr>
        <p:spPr>
          <a:xfrm>
            <a:off x="1605391" y="6604084"/>
            <a:ext cx="5257800" cy="253916"/>
          </a:xfrm>
          <a:prstGeom prst="rect">
            <a:avLst/>
          </a:prstGeom>
          <a:noFill/>
        </p:spPr>
        <p:txBody>
          <a:bodyPr wrap="square" rtlCol="0">
            <a:spAutoFit/>
          </a:bodyPr>
          <a:lstStyle/>
          <a:p>
            <a:r>
              <a:rPr lang="en-CA" sz="1050" dirty="0" err="1"/>
              <a:t>Mkandla</a:t>
            </a:r>
            <a:r>
              <a:rPr lang="en-CA" sz="1050" dirty="0"/>
              <a:t>, 2017</a:t>
            </a:r>
          </a:p>
        </p:txBody>
      </p:sp>
      <p:pic>
        <p:nvPicPr>
          <p:cNvPr id="3" name="Picture 2">
            <a:extLst>
              <a:ext uri="{FF2B5EF4-FFF2-40B4-BE49-F238E27FC236}">
                <a16:creationId xmlns:a16="http://schemas.microsoft.com/office/drawing/2014/main" id="{640DA7CE-6CF6-4D6E-815B-CCDAE4886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076" y="623558"/>
            <a:ext cx="8000494" cy="4807471"/>
          </a:xfrm>
          <a:prstGeom prst="rect">
            <a:avLst/>
          </a:prstGeom>
        </p:spPr>
      </p:pic>
      <p:sp>
        <p:nvSpPr>
          <p:cNvPr id="21" name="Content Placeholder 2">
            <a:extLst>
              <a:ext uri="{FF2B5EF4-FFF2-40B4-BE49-F238E27FC236}">
                <a16:creationId xmlns:a16="http://schemas.microsoft.com/office/drawing/2014/main" id="{2B5CA080-E2E4-4E2B-BEA4-328FB0C833CB}"/>
              </a:ext>
            </a:extLst>
          </p:cNvPr>
          <p:cNvSpPr txBox="1">
            <a:spLocks/>
          </p:cNvSpPr>
          <p:nvPr/>
        </p:nvSpPr>
        <p:spPr bwMode="auto">
          <a:xfrm>
            <a:off x="1074058" y="558715"/>
            <a:ext cx="5486399" cy="15816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Run time</a:t>
            </a:r>
          </a:p>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Calibration vs Validation NSE</a:t>
            </a:r>
          </a:p>
          <a:p>
            <a:pPr marL="342900" indent="-342900" eaLnBrk="1" fontAlgn="base" hangingPunct="1">
              <a:spcBef>
                <a:spcPct val="0"/>
              </a:spcBef>
              <a:spcAft>
                <a:spcPts val="600"/>
              </a:spcAft>
              <a:buSzPct val="75000"/>
              <a:buFont typeface="Wingdings" panose="05000000000000000000" pitchFamily="2" charset="2"/>
              <a:buChar char="§"/>
            </a:pPr>
            <a:endParaRPr lang="en-US" sz="1500" dirty="0">
              <a:solidFill>
                <a:srgbClr val="000000"/>
              </a:solidFill>
              <a:latin typeface="Calibri" charset="0"/>
              <a:ea typeface="MS PGothic" charset="0"/>
              <a:cs typeface="Calibri" charset="0"/>
            </a:endParaRPr>
          </a:p>
        </p:txBody>
      </p:sp>
      <p:sp>
        <p:nvSpPr>
          <p:cNvPr id="8" name="Flowchart: Terminator 7">
            <a:extLst>
              <a:ext uri="{FF2B5EF4-FFF2-40B4-BE49-F238E27FC236}">
                <a16:creationId xmlns:a16="http://schemas.microsoft.com/office/drawing/2014/main" id="{C595FC8D-86C1-46E0-8BE3-60CD1F211D85}"/>
              </a:ext>
            </a:extLst>
          </p:cNvPr>
          <p:cNvSpPr/>
          <p:nvPr/>
        </p:nvSpPr>
        <p:spPr>
          <a:xfrm rot="18443324">
            <a:off x="6286585" y="2559555"/>
            <a:ext cx="2349810" cy="331183"/>
          </a:xfrm>
          <a:prstGeom prst="flowChartTermina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D852C8B1-AEE3-4A6F-9122-C21EA9DC6C0D}"/>
              </a:ext>
            </a:extLst>
          </p:cNvPr>
          <p:cNvSpPr/>
          <p:nvPr/>
        </p:nvSpPr>
        <p:spPr>
          <a:xfrm>
            <a:off x="5502935" y="3674221"/>
            <a:ext cx="252000" cy="25200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6A4E937F-EF65-4731-AD86-A8A353E17999}"/>
              </a:ext>
            </a:extLst>
          </p:cNvPr>
          <p:cNvSpPr/>
          <p:nvPr/>
        </p:nvSpPr>
        <p:spPr>
          <a:xfrm>
            <a:off x="9135297" y="3548221"/>
            <a:ext cx="252000" cy="25200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802EBD68-CBB7-4CC4-A28E-BF03F86B4200}"/>
              </a:ext>
            </a:extLst>
          </p:cNvPr>
          <p:cNvSpPr/>
          <p:nvPr/>
        </p:nvSpPr>
        <p:spPr>
          <a:xfrm>
            <a:off x="6708163" y="3375570"/>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a:extLst>
              <a:ext uri="{FF2B5EF4-FFF2-40B4-BE49-F238E27FC236}">
                <a16:creationId xmlns:a16="http://schemas.microsoft.com/office/drawing/2014/main" id="{8E896708-81D0-4BCF-9E66-174A4531E9D4}"/>
              </a:ext>
            </a:extLst>
          </p:cNvPr>
          <p:cNvSpPr/>
          <p:nvPr/>
        </p:nvSpPr>
        <p:spPr>
          <a:xfrm>
            <a:off x="10357019" y="3220542"/>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4E29199-DA34-4940-B6FD-BCFAF723AF29}"/>
              </a:ext>
            </a:extLst>
          </p:cNvPr>
          <p:cNvPicPr>
            <a:picLocks noChangeAspect="1"/>
          </p:cNvPicPr>
          <p:nvPr/>
        </p:nvPicPr>
        <p:blipFill>
          <a:blip r:embed="rId4"/>
          <a:stretch>
            <a:fillRect/>
          </a:stretch>
        </p:blipFill>
        <p:spPr>
          <a:xfrm>
            <a:off x="4059070" y="597325"/>
            <a:ext cx="7969034" cy="4807471"/>
          </a:xfrm>
          <a:prstGeom prst="rect">
            <a:avLst/>
          </a:prstGeom>
        </p:spPr>
      </p:pic>
    </p:spTree>
    <p:extLst>
      <p:ext uri="{BB962C8B-B14F-4D97-AF65-F5344CB8AC3E}">
        <p14:creationId xmlns:p14="http://schemas.microsoft.com/office/powerpoint/2010/main" val="172442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xEl>
                                              <p:pRg st="1" end="1"/>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9"/>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1"/>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32"/>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8" grpId="0" animBg="1"/>
      <p:bldP spid="8" grpId="1" animBg="1"/>
      <p:bldP spid="19" grpId="0" animBg="1"/>
      <p:bldP spid="19" grpId="1" animBg="1"/>
      <p:bldP spid="31" grpId="0" animBg="1"/>
      <p:bldP spid="31" grpId="1" animBg="1"/>
      <p:bldP spid="32" grpId="0" animBg="1"/>
      <p:bldP spid="32" grpId="1" animBg="1"/>
      <p:bldP spid="33" grpId="0" animBg="1"/>
      <p:bldP spid="3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369B-A7BE-46AD-B4F9-1B8F8AC11E99}"/>
              </a:ext>
            </a:extLst>
          </p:cNvPr>
          <p:cNvSpPr>
            <a:spLocks noGrp="1"/>
          </p:cNvSpPr>
          <p:nvPr>
            <p:ph type="title" idx="4294967295"/>
          </p:nvPr>
        </p:nvSpPr>
        <p:spPr>
          <a:xfrm>
            <a:off x="3276600" y="2362200"/>
            <a:ext cx="8915400" cy="782638"/>
          </a:xfrm>
        </p:spPr>
        <p:txBody>
          <a:bodyPr/>
          <a:lstStyle/>
          <a:p>
            <a:r>
              <a:rPr lang="en-CA" dirty="0"/>
              <a:t>Summary of Findings</a:t>
            </a:r>
            <a:br>
              <a:rPr lang="en-CA" dirty="0"/>
            </a:br>
            <a:r>
              <a:rPr lang="en-CA" dirty="0"/>
              <a:t>Proposed Solutions</a:t>
            </a:r>
          </a:p>
        </p:txBody>
      </p:sp>
    </p:spTree>
    <p:extLst>
      <p:ext uri="{BB962C8B-B14F-4D97-AF65-F5344CB8AC3E}">
        <p14:creationId xmlns:p14="http://schemas.microsoft.com/office/powerpoint/2010/main" val="3448162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62236D-6991-4D24-93FE-30896297F43A}"/>
              </a:ext>
            </a:extLst>
          </p:cNvPr>
          <p:cNvSpPr txBox="1">
            <a:spLocks/>
          </p:cNvSpPr>
          <p:nvPr/>
        </p:nvSpPr>
        <p:spPr bwMode="auto">
          <a:xfrm>
            <a:off x="3048318" y="867615"/>
            <a:ext cx="8826182" cy="58593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Peak flows underestimated during wet period and over-estimated during dry period</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Calibration tried to match both, and did a poor job of both</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Using NSE as the performance metric favored peak flows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Poor representation of bedrock</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Model sends runoff directly to the stream, when in reality water is stored in fractures, wetlands/peatlands in the upland areas, in the large lakes before showing up as streamflow. Or, it is held in small depressions and evaporated/transpired</a:t>
            </a:r>
          </a:p>
          <a:p>
            <a:pPr marL="1085850" lvl="1" indent="-342900" eaLnBrk="1" fontAlgn="base" hangingPunct="1">
              <a:spcBef>
                <a:spcPct val="0"/>
              </a:spcBef>
              <a:spcAft>
                <a:spcPts val="600"/>
              </a:spcAft>
              <a:buSzPct val="75000"/>
              <a:buFont typeface="Wingdings" panose="05000000000000000000" pitchFamily="2" charset="2"/>
              <a:buChar char="§"/>
            </a:pPr>
            <a:r>
              <a:rPr lang="en-US" sz="1500" u="sng" dirty="0">
                <a:solidFill>
                  <a:srgbClr val="000000"/>
                </a:solidFill>
                <a:latin typeface="Calibri" charset="0"/>
                <a:ea typeface="MS PGothic" charset="0"/>
                <a:cs typeface="Calibri" charset="0"/>
              </a:rPr>
              <a:t>Recommendations</a:t>
            </a:r>
            <a:r>
              <a:rPr lang="en-US" sz="1500" dirty="0">
                <a:solidFill>
                  <a:srgbClr val="000000"/>
                </a:solidFill>
                <a:latin typeface="Calibri" charset="0"/>
                <a:ea typeface="MS PGothic" charset="0"/>
                <a:cs typeface="Calibri" charset="0"/>
              </a:rPr>
              <a:t>:</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Try calibrating to just during the wet period and/or during the dry period</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Try using NSE of the log of the flows </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Try calibrating to another measurement, such as ET and/or snow depth</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Improve bedrock representation, either explicitly or effectively</a:t>
            </a:r>
          </a:p>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Under-representation of fall peak flows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The model is not representing key hydrological process(es) that control elevated fall flows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PDMROF showed some higher fall flows (esp. 2009 and 2010) since it has a better representation of storage and release in the basin</a:t>
            </a:r>
          </a:p>
          <a:p>
            <a:pPr marL="1085850" lvl="1" indent="-342900" eaLnBrk="1" fontAlgn="base" hangingPunct="1">
              <a:spcBef>
                <a:spcPct val="0"/>
              </a:spcBef>
              <a:spcAft>
                <a:spcPts val="600"/>
              </a:spcAft>
              <a:buSzPct val="75000"/>
              <a:buFont typeface="Wingdings" panose="05000000000000000000" pitchFamily="2" charset="2"/>
              <a:buChar char="§"/>
            </a:pPr>
            <a:r>
              <a:rPr lang="en-US" sz="1500" u="sng" dirty="0">
                <a:solidFill>
                  <a:srgbClr val="000000"/>
                </a:solidFill>
                <a:latin typeface="Calibri" charset="0"/>
                <a:ea typeface="MS PGothic" charset="0"/>
                <a:cs typeface="Calibri" charset="0"/>
              </a:rPr>
              <a:t>Recommendations</a:t>
            </a:r>
            <a:r>
              <a:rPr lang="en-US" sz="1500" dirty="0">
                <a:solidFill>
                  <a:srgbClr val="000000"/>
                </a:solidFill>
                <a:latin typeface="Calibri" charset="0"/>
                <a:ea typeface="MS PGothic" charset="0"/>
                <a:cs typeface="Calibri" charset="0"/>
              </a:rPr>
              <a:t>:</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Improve the representation of the threshold functions of elements on the landscape (i.e. peatlands, wetlands, large lakes)</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Try calibrating to the fall peaks</a:t>
            </a:r>
          </a:p>
          <a:p>
            <a:pPr eaLnBrk="1" fontAlgn="base" hangingPunct="1">
              <a:spcBef>
                <a:spcPct val="0"/>
              </a:spcBef>
              <a:spcAft>
                <a:spcPts val="600"/>
              </a:spcAft>
              <a:buSzPct val="75000"/>
            </a:pPr>
            <a:endParaRPr lang="en-US" sz="1500" dirty="0">
              <a:solidFill>
                <a:srgbClr val="000000"/>
              </a:solidFill>
              <a:latin typeface="Calibri" charset="0"/>
              <a:ea typeface="MS PGothic" charset="0"/>
              <a:cs typeface="Calibri" charset="0"/>
            </a:endParaRPr>
          </a:p>
        </p:txBody>
      </p:sp>
      <p:sp>
        <p:nvSpPr>
          <p:cNvPr id="3" name="Title 1">
            <a:extLst>
              <a:ext uri="{FF2B5EF4-FFF2-40B4-BE49-F238E27FC236}">
                <a16:creationId xmlns:a16="http://schemas.microsoft.com/office/drawing/2014/main" id="{E1EE6B92-463F-4123-A677-963BE812ADEB}"/>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Summary of Findings, and Proposed Solutions</a:t>
            </a:r>
            <a:endParaRPr lang="en-US" sz="1400" dirty="0">
              <a:solidFill>
                <a:srgbClr val="A6A6A6"/>
              </a:solidFill>
              <a:latin typeface="Lucida Sans" charset="0"/>
              <a:cs typeface="Lucida Sans" charset="0"/>
            </a:endParaRPr>
          </a:p>
        </p:txBody>
      </p:sp>
      <p:pic>
        <p:nvPicPr>
          <p:cNvPr id="6" name="Picture 5">
            <a:extLst>
              <a:ext uri="{FF2B5EF4-FFF2-40B4-BE49-F238E27FC236}">
                <a16:creationId xmlns:a16="http://schemas.microsoft.com/office/drawing/2014/main" id="{8BBEB42B-0205-4018-AF8F-CD3DE14DAD0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7500" y="902121"/>
            <a:ext cx="2730818" cy="2048114"/>
          </a:xfrm>
          <a:prstGeom prst="rect">
            <a:avLst/>
          </a:prstGeom>
        </p:spPr>
      </p:pic>
    </p:spTree>
    <p:extLst>
      <p:ext uri="{BB962C8B-B14F-4D97-AF65-F5344CB8AC3E}">
        <p14:creationId xmlns:p14="http://schemas.microsoft.com/office/powerpoint/2010/main" val="106182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2" end="1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3" end="1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14" end="1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txBox="1">
            <a:spLocks/>
          </p:cNvSpPr>
          <p:nvPr/>
        </p:nvSpPr>
        <p:spPr bwMode="auto">
          <a:xfrm>
            <a:off x="3689808" y="6454552"/>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Representation of Spatial Heterogeneity in the MESH Model</a:t>
            </a:r>
            <a:endParaRPr lang="en-US" sz="1400" dirty="0">
              <a:solidFill>
                <a:srgbClr val="A6A6A6"/>
              </a:solidFill>
              <a:latin typeface="Lucida Sans" charset="0"/>
              <a:cs typeface="Lucida Sans" charset="0"/>
            </a:endParaRPr>
          </a:p>
        </p:txBody>
      </p:sp>
      <p:sp>
        <p:nvSpPr>
          <p:cNvPr id="15364" name="Title 1"/>
          <p:cNvSpPr txBox="1">
            <a:spLocks/>
          </p:cNvSpPr>
          <p:nvPr/>
        </p:nvSpPr>
        <p:spPr bwMode="auto">
          <a:xfrm>
            <a:off x="4756608" y="251048"/>
            <a:ext cx="7239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07950" indent="-107950">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eaLnBrk="0" fontAlgn="base" hangingPunct="0">
              <a:lnSpc>
                <a:spcPct val="95000"/>
              </a:lnSpc>
              <a:spcBef>
                <a:spcPct val="0"/>
              </a:spcBef>
              <a:spcAft>
                <a:spcPct val="0"/>
              </a:spcAft>
              <a:buClr>
                <a:srgbClr val="E4E4E4"/>
              </a:buClr>
              <a:buSzPct val="100000"/>
              <a:buBlip>
                <a:blip r:embed="rId3"/>
              </a:buBlip>
            </a:pPr>
            <a:r>
              <a:rPr lang="en-CA" sz="1200" b="1" dirty="0">
                <a:solidFill>
                  <a:srgbClr val="A6A6A6"/>
                </a:solidFill>
                <a:latin typeface="Lucida Sans" charset="0"/>
              </a:rPr>
              <a:t>School of Environment and Sustainability</a:t>
            </a:r>
            <a:endParaRPr lang="en-US" sz="1200" b="1" dirty="0">
              <a:solidFill>
                <a:srgbClr val="A6A6A6"/>
              </a:solidFill>
              <a:latin typeface="Lucida Sans" charset="0"/>
            </a:endParaRPr>
          </a:p>
        </p:txBody>
      </p:sp>
      <p:sp>
        <p:nvSpPr>
          <p:cNvPr id="6" name="Title 1"/>
          <p:cNvSpPr txBox="1">
            <a:spLocks/>
          </p:cNvSpPr>
          <p:nvPr/>
        </p:nvSpPr>
        <p:spPr bwMode="auto">
          <a:xfrm>
            <a:off x="1524000" y="9906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fontAlgn="base">
              <a:spcBef>
                <a:spcPct val="0"/>
              </a:spcBef>
              <a:spcAft>
                <a:spcPct val="0"/>
              </a:spcAft>
            </a:pPr>
            <a:r>
              <a:rPr lang="en-US" sz="4000" dirty="0">
                <a:solidFill>
                  <a:srgbClr val="93B213"/>
                </a:solidFill>
                <a:latin typeface="Calibri" charset="0"/>
              </a:rPr>
              <a:t>Agenda</a:t>
            </a:r>
            <a:endParaRPr lang="en-US" sz="4000" dirty="0">
              <a:solidFill>
                <a:srgbClr val="5B5B5B"/>
              </a:solidFill>
              <a:latin typeface="Calibri"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63163" y="216309"/>
            <a:ext cx="1413237" cy="3170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2"/>
          <p:cNvSpPr txBox="1">
            <a:spLocks/>
          </p:cNvSpPr>
          <p:nvPr/>
        </p:nvSpPr>
        <p:spPr bwMode="auto">
          <a:xfrm>
            <a:off x="3239177" y="2034952"/>
            <a:ext cx="5904823"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Problem Statement</a:t>
            </a:r>
          </a:p>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Methods and Results</a:t>
            </a:r>
          </a:p>
          <a:p>
            <a:pPr marL="1085850" lvl="1"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Site familiarization</a:t>
            </a:r>
          </a:p>
          <a:p>
            <a:pPr marL="1085850" lvl="1"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Data preparation</a:t>
            </a:r>
          </a:p>
          <a:p>
            <a:pPr marL="1085850" lvl="1"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Modelling</a:t>
            </a:r>
          </a:p>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Findings</a:t>
            </a:r>
          </a:p>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Proposed Solution</a:t>
            </a:r>
          </a:p>
        </p:txBody>
      </p:sp>
    </p:spTree>
    <p:extLst>
      <p:ext uri="{BB962C8B-B14F-4D97-AF65-F5344CB8AC3E}">
        <p14:creationId xmlns:p14="http://schemas.microsoft.com/office/powerpoint/2010/main" val="4334065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62236D-6991-4D24-93FE-30896297F43A}"/>
              </a:ext>
            </a:extLst>
          </p:cNvPr>
          <p:cNvSpPr txBox="1">
            <a:spLocks/>
          </p:cNvSpPr>
          <p:nvPr/>
        </p:nvSpPr>
        <p:spPr bwMode="auto">
          <a:xfrm>
            <a:off x="2533650" y="867615"/>
            <a:ext cx="9340850" cy="56220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Very poor NSE results for all scenarios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Potentially an issue with 1 or more parameters or ranges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Could also be an issue with the initial soil moisture / temperature values, and/or thermal properties of the soil layer configuration</a:t>
            </a:r>
          </a:p>
          <a:p>
            <a:pPr marL="1085850" lvl="1" indent="-342900" eaLnBrk="1" fontAlgn="base" hangingPunct="1">
              <a:spcBef>
                <a:spcPct val="0"/>
              </a:spcBef>
              <a:spcAft>
                <a:spcPts val="600"/>
              </a:spcAft>
              <a:buSzPct val="75000"/>
              <a:buFont typeface="Wingdings" panose="05000000000000000000" pitchFamily="2" charset="2"/>
              <a:buChar char="§"/>
            </a:pPr>
            <a:r>
              <a:rPr lang="en-US" sz="1500" u="sng" dirty="0">
                <a:solidFill>
                  <a:srgbClr val="000000"/>
                </a:solidFill>
                <a:latin typeface="Calibri" charset="0"/>
                <a:ea typeface="MS PGothic" charset="0"/>
                <a:cs typeface="Calibri" charset="0"/>
              </a:rPr>
              <a:t>Recommendations</a:t>
            </a:r>
            <a:r>
              <a:rPr lang="en-US" sz="1500" dirty="0">
                <a:solidFill>
                  <a:srgbClr val="000000"/>
                </a:solidFill>
                <a:latin typeface="Calibri" charset="0"/>
                <a:ea typeface="MS PGothic" charset="0"/>
                <a:cs typeface="Calibri" charset="0"/>
              </a:rPr>
              <a:t>:</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Take another look at the parameters to try and identify where improvements could be made; perform a sensitivity analysis to assist with this</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Initialize the soil moisture and temperature conditions with </a:t>
            </a:r>
            <a:r>
              <a:rPr lang="en-US" sz="1500">
                <a:solidFill>
                  <a:srgbClr val="000000"/>
                </a:solidFill>
                <a:latin typeface="Calibri" charset="0"/>
                <a:ea typeface="MS PGothic" charset="0"/>
                <a:cs typeface="Calibri" charset="0"/>
              </a:rPr>
              <a:t>an iterative spin-up </a:t>
            </a:r>
            <a:r>
              <a:rPr lang="en-US" sz="1500" dirty="0">
                <a:solidFill>
                  <a:srgbClr val="000000"/>
                </a:solidFill>
                <a:latin typeface="Calibri" charset="0"/>
                <a:ea typeface="MS PGothic" charset="0"/>
                <a:cs typeface="Calibri" charset="0"/>
              </a:rPr>
              <a:t>period</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Change the layering and/or depth of the soil layers (</a:t>
            </a:r>
            <a:r>
              <a:rPr lang="en-US" sz="1500" dirty="0" err="1">
                <a:solidFill>
                  <a:srgbClr val="000000"/>
                </a:solidFill>
                <a:latin typeface="Calibri" charset="0"/>
                <a:ea typeface="MS PGothic" charset="0"/>
                <a:cs typeface="Calibri" charset="0"/>
              </a:rPr>
              <a:t>Elshamy</a:t>
            </a:r>
            <a:r>
              <a:rPr lang="en-US" sz="1500" dirty="0">
                <a:solidFill>
                  <a:srgbClr val="000000"/>
                </a:solidFill>
                <a:latin typeface="Calibri" charset="0"/>
                <a:ea typeface="MS PGothic" charset="0"/>
                <a:cs typeface="Calibri" charset="0"/>
              </a:rPr>
              <a:t> et al, 2019) since discontinuous permafrost location</a:t>
            </a:r>
          </a:p>
          <a:p>
            <a:pPr marL="1485900" lvl="2" indent="-342900" eaLnBrk="1" fontAlgn="base" hangingPunct="1">
              <a:spcBef>
                <a:spcPct val="0"/>
              </a:spcBef>
              <a:spcAft>
                <a:spcPts val="600"/>
              </a:spcAft>
              <a:buSzPct val="75000"/>
              <a:buFont typeface="Wingdings" panose="05000000000000000000" pitchFamily="2" charset="2"/>
              <a:buChar char="§"/>
            </a:pPr>
            <a:endParaRPr lang="en-US" sz="1500" dirty="0">
              <a:solidFill>
                <a:srgbClr val="000000"/>
              </a:solidFill>
              <a:latin typeface="Calibri" charset="0"/>
              <a:ea typeface="MS PGothic" charset="0"/>
              <a:cs typeface="Calibri" charset="0"/>
            </a:endParaRPr>
          </a:p>
          <a:p>
            <a:pPr marL="342900" indent="-342900" eaLnBrk="1" fontAlgn="base" hangingPunct="1">
              <a:spcBef>
                <a:spcPct val="0"/>
              </a:spcBef>
              <a:spcAft>
                <a:spcPts val="600"/>
              </a:spcAft>
              <a:buSzPct val="75000"/>
              <a:buFont typeface="Wingdings" panose="05000000000000000000" pitchFamily="2" charset="2"/>
              <a:buChar char="§"/>
            </a:pPr>
            <a:endParaRPr lang="en-US" sz="1500" dirty="0">
              <a:solidFill>
                <a:srgbClr val="000000"/>
              </a:solidFill>
              <a:latin typeface="Calibri" charset="0"/>
              <a:ea typeface="MS PGothic" charset="0"/>
              <a:cs typeface="Calibri" charset="0"/>
            </a:endParaRPr>
          </a:p>
          <a:p>
            <a:pPr marL="342900" indent="-342900" eaLnBrk="1" fontAlgn="base" hangingPunct="1">
              <a:spcBef>
                <a:spcPct val="0"/>
              </a:spcBef>
              <a:spcAft>
                <a:spcPts val="600"/>
              </a:spcAft>
              <a:buSzPct val="75000"/>
              <a:buFont typeface="Wingdings" panose="05000000000000000000" pitchFamily="2" charset="2"/>
              <a:buChar char="§"/>
            </a:pPr>
            <a:endParaRPr lang="en-US" sz="1500" dirty="0">
              <a:solidFill>
                <a:srgbClr val="000000"/>
              </a:solidFill>
              <a:latin typeface="Calibri" charset="0"/>
              <a:ea typeface="MS PGothic" charset="0"/>
              <a:cs typeface="Calibri" charset="0"/>
            </a:endParaRPr>
          </a:p>
          <a:p>
            <a:pPr marL="1085850" lvl="1" indent="-342900" eaLnBrk="1" fontAlgn="base" hangingPunct="1">
              <a:spcBef>
                <a:spcPct val="0"/>
              </a:spcBef>
              <a:spcAft>
                <a:spcPts val="600"/>
              </a:spcAft>
              <a:buSzPct val="75000"/>
              <a:buFont typeface="Wingdings" panose="05000000000000000000" pitchFamily="2" charset="2"/>
              <a:buChar char="§"/>
            </a:pPr>
            <a:endParaRPr lang="en-US" sz="1500" dirty="0">
              <a:solidFill>
                <a:srgbClr val="000000"/>
              </a:solidFill>
              <a:latin typeface="Calibri" charset="0"/>
              <a:ea typeface="MS PGothic" charset="0"/>
              <a:cs typeface="Calibri" charset="0"/>
            </a:endParaRPr>
          </a:p>
          <a:p>
            <a:pPr eaLnBrk="1" fontAlgn="base" hangingPunct="1">
              <a:spcBef>
                <a:spcPct val="0"/>
              </a:spcBef>
              <a:spcAft>
                <a:spcPts val="600"/>
              </a:spcAft>
              <a:buSzPct val="75000"/>
            </a:pPr>
            <a:endParaRPr lang="en-US" sz="1500" dirty="0">
              <a:solidFill>
                <a:srgbClr val="000000"/>
              </a:solidFill>
              <a:latin typeface="Calibri" charset="0"/>
              <a:ea typeface="MS PGothic" charset="0"/>
              <a:cs typeface="Calibri" charset="0"/>
            </a:endParaRPr>
          </a:p>
        </p:txBody>
      </p:sp>
      <p:sp>
        <p:nvSpPr>
          <p:cNvPr id="3" name="Title 1">
            <a:extLst>
              <a:ext uri="{FF2B5EF4-FFF2-40B4-BE49-F238E27FC236}">
                <a16:creationId xmlns:a16="http://schemas.microsoft.com/office/drawing/2014/main" id="{E1EE6B92-463F-4123-A677-963BE812ADEB}"/>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Summary of Findings, and Proposed Solutions</a:t>
            </a:r>
            <a:endParaRPr lang="en-US" sz="1400" dirty="0">
              <a:solidFill>
                <a:srgbClr val="A6A6A6"/>
              </a:solidFill>
              <a:latin typeface="Lucida Sans" charset="0"/>
              <a:cs typeface="Lucida Sans" charset="0"/>
            </a:endParaRPr>
          </a:p>
        </p:txBody>
      </p:sp>
      <p:pic>
        <p:nvPicPr>
          <p:cNvPr id="5" name="Picture 4">
            <a:extLst>
              <a:ext uri="{FF2B5EF4-FFF2-40B4-BE49-F238E27FC236}">
                <a16:creationId xmlns:a16="http://schemas.microsoft.com/office/drawing/2014/main" id="{1E68E9EC-3EE4-4D04-AFA4-90627D55A6B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7500" y="902121"/>
            <a:ext cx="2730818" cy="2048114"/>
          </a:xfrm>
          <a:prstGeom prst="rect">
            <a:avLst/>
          </a:prstGeom>
        </p:spPr>
      </p:pic>
    </p:spTree>
    <p:extLst>
      <p:ext uri="{BB962C8B-B14F-4D97-AF65-F5344CB8AC3E}">
        <p14:creationId xmlns:p14="http://schemas.microsoft.com/office/powerpoint/2010/main" val="1899134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369B-A7BE-46AD-B4F9-1B8F8AC11E99}"/>
              </a:ext>
            </a:extLst>
          </p:cNvPr>
          <p:cNvSpPr>
            <a:spLocks noGrp="1"/>
          </p:cNvSpPr>
          <p:nvPr>
            <p:ph type="title" idx="4294967295"/>
          </p:nvPr>
        </p:nvSpPr>
        <p:spPr>
          <a:xfrm>
            <a:off x="3276600" y="2362200"/>
            <a:ext cx="8915400" cy="782638"/>
          </a:xfrm>
        </p:spPr>
        <p:txBody>
          <a:bodyPr/>
          <a:lstStyle/>
          <a:p>
            <a:r>
              <a:rPr lang="en-CA" dirty="0"/>
              <a:t>Personal Reflection</a:t>
            </a:r>
          </a:p>
        </p:txBody>
      </p:sp>
    </p:spTree>
    <p:extLst>
      <p:ext uri="{BB962C8B-B14F-4D97-AF65-F5344CB8AC3E}">
        <p14:creationId xmlns:p14="http://schemas.microsoft.com/office/powerpoint/2010/main" val="3293523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CAC7AA-CE8D-46CC-A967-C8841AD733B4}"/>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Personal Reflection</a:t>
            </a:r>
            <a:endParaRPr lang="en-US" sz="1400" dirty="0">
              <a:solidFill>
                <a:srgbClr val="A6A6A6"/>
              </a:solidFill>
              <a:latin typeface="Lucida Sans" charset="0"/>
              <a:cs typeface="Lucida Sans" charset="0"/>
            </a:endParaRPr>
          </a:p>
        </p:txBody>
      </p:sp>
      <p:grpSp>
        <p:nvGrpSpPr>
          <p:cNvPr id="10" name="Group 9">
            <a:extLst>
              <a:ext uri="{FF2B5EF4-FFF2-40B4-BE49-F238E27FC236}">
                <a16:creationId xmlns:a16="http://schemas.microsoft.com/office/drawing/2014/main" id="{BFF4F61A-7B27-47D2-888D-8A767F562DDD}"/>
              </a:ext>
            </a:extLst>
          </p:cNvPr>
          <p:cNvGrpSpPr/>
          <p:nvPr/>
        </p:nvGrpSpPr>
        <p:grpSpPr>
          <a:xfrm>
            <a:off x="2447926" y="1528056"/>
            <a:ext cx="1588851" cy="1050577"/>
            <a:chOff x="8258782" y="1599387"/>
            <a:chExt cx="1588851" cy="1050577"/>
          </a:xfrm>
        </p:grpSpPr>
        <p:pic>
          <p:nvPicPr>
            <p:cNvPr id="3" name="Picture 2">
              <a:extLst>
                <a:ext uri="{FF2B5EF4-FFF2-40B4-BE49-F238E27FC236}">
                  <a16:creationId xmlns:a16="http://schemas.microsoft.com/office/drawing/2014/main" id="{5213601B-4D59-4060-8DEF-7E1FBF8C09C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58782" y="1599387"/>
              <a:ext cx="1588851" cy="557687"/>
            </a:xfrm>
            <a:prstGeom prst="rect">
              <a:avLst/>
            </a:prstGeom>
          </p:spPr>
        </p:pic>
        <p:sp>
          <p:nvSpPr>
            <p:cNvPr id="5" name="TextBox 4">
              <a:extLst>
                <a:ext uri="{FF2B5EF4-FFF2-40B4-BE49-F238E27FC236}">
                  <a16:creationId xmlns:a16="http://schemas.microsoft.com/office/drawing/2014/main" id="{A5655CEB-3FFC-48A8-9579-64D7F4E7F320}"/>
                </a:ext>
              </a:extLst>
            </p:cNvPr>
            <p:cNvSpPr txBox="1"/>
            <p:nvPr/>
          </p:nvSpPr>
          <p:spPr>
            <a:xfrm>
              <a:off x="8258782" y="2342187"/>
              <a:ext cx="1588851" cy="307777"/>
            </a:xfrm>
            <a:prstGeom prst="rect">
              <a:avLst/>
            </a:prstGeom>
            <a:noFill/>
          </p:spPr>
          <p:txBody>
            <a:bodyPr wrap="square" rtlCol="0">
              <a:spAutoFit/>
            </a:bodyPr>
            <a:lstStyle/>
            <a:p>
              <a:r>
                <a:rPr lang="en-CA" sz="700" dirty="0">
                  <a:solidFill>
                    <a:schemeClr val="bg1">
                      <a:lumMod val="85000"/>
                    </a:schemeClr>
                  </a:solidFill>
                </a:rPr>
                <a:t>This Photo by Unknown Author is licensed under CC BY-SA</a:t>
              </a:r>
            </a:p>
          </p:txBody>
        </p:sp>
      </p:grpSp>
      <p:grpSp>
        <p:nvGrpSpPr>
          <p:cNvPr id="11" name="Group 10">
            <a:extLst>
              <a:ext uri="{FF2B5EF4-FFF2-40B4-BE49-F238E27FC236}">
                <a16:creationId xmlns:a16="http://schemas.microsoft.com/office/drawing/2014/main" id="{85AD0FD5-671F-41F0-A8CA-B928981731FB}"/>
              </a:ext>
            </a:extLst>
          </p:cNvPr>
          <p:cNvGrpSpPr/>
          <p:nvPr/>
        </p:nvGrpSpPr>
        <p:grpSpPr>
          <a:xfrm>
            <a:off x="4949910" y="3429000"/>
            <a:ext cx="967966" cy="1724586"/>
            <a:chOff x="10292301" y="1568550"/>
            <a:chExt cx="967966" cy="1724586"/>
          </a:xfrm>
        </p:grpSpPr>
        <p:pic>
          <p:nvPicPr>
            <p:cNvPr id="8" name="Picture 7">
              <a:extLst>
                <a:ext uri="{FF2B5EF4-FFF2-40B4-BE49-F238E27FC236}">
                  <a16:creationId xmlns:a16="http://schemas.microsoft.com/office/drawing/2014/main" id="{86F99DE4-DE58-4FE9-9687-35C336FDDC4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292301" y="1568550"/>
              <a:ext cx="967966" cy="1177047"/>
            </a:xfrm>
            <a:prstGeom prst="rect">
              <a:avLst/>
            </a:prstGeom>
          </p:spPr>
        </p:pic>
        <p:sp>
          <p:nvSpPr>
            <p:cNvPr id="9" name="TextBox 8">
              <a:extLst>
                <a:ext uri="{FF2B5EF4-FFF2-40B4-BE49-F238E27FC236}">
                  <a16:creationId xmlns:a16="http://schemas.microsoft.com/office/drawing/2014/main" id="{3E84BE63-8EFC-46E3-9B10-A3A8521E1962}"/>
                </a:ext>
              </a:extLst>
            </p:cNvPr>
            <p:cNvSpPr txBox="1"/>
            <p:nvPr/>
          </p:nvSpPr>
          <p:spPr>
            <a:xfrm>
              <a:off x="10292301" y="2769916"/>
              <a:ext cx="967966" cy="523220"/>
            </a:xfrm>
            <a:prstGeom prst="rect">
              <a:avLst/>
            </a:prstGeom>
            <a:noFill/>
          </p:spPr>
          <p:txBody>
            <a:bodyPr wrap="square" rtlCol="0">
              <a:spAutoFit/>
            </a:bodyPr>
            <a:lstStyle/>
            <a:p>
              <a:r>
                <a:rPr lang="en-CA" sz="700" dirty="0">
                  <a:solidFill>
                    <a:schemeClr val="bg1">
                      <a:lumMod val="85000"/>
                    </a:schemeClr>
                  </a:solidFill>
                </a:rPr>
                <a:t>This Photo by Unknown Author is licensed under CC BY-NC</a:t>
              </a:r>
            </a:p>
          </p:txBody>
        </p:sp>
      </p:grpSp>
      <p:sp>
        <p:nvSpPr>
          <p:cNvPr id="12" name="Rectangle 11">
            <a:extLst>
              <a:ext uri="{FF2B5EF4-FFF2-40B4-BE49-F238E27FC236}">
                <a16:creationId xmlns:a16="http://schemas.microsoft.com/office/drawing/2014/main" id="{618E4665-0C60-4272-9599-13A1D9B151B4}"/>
              </a:ext>
            </a:extLst>
          </p:cNvPr>
          <p:cNvSpPr/>
          <p:nvPr/>
        </p:nvSpPr>
        <p:spPr>
          <a:xfrm>
            <a:off x="5917876" y="1462732"/>
            <a:ext cx="2431916" cy="830997"/>
          </a:xfrm>
          <a:prstGeom prst="rect">
            <a:avLst/>
          </a:prstGeom>
          <a:noFill/>
        </p:spPr>
        <p:txBody>
          <a:bodyPr wrap="square" lIns="91440" tIns="45720" rIns="91440" bIns="45720">
            <a:spAutoFit/>
          </a:bodyPr>
          <a:lstStyle/>
          <a:p>
            <a:pPr algn="ct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MESH</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endParaRPr>
          </a:p>
        </p:txBody>
      </p:sp>
      <p:pic>
        <p:nvPicPr>
          <p:cNvPr id="17" name="Picture 16">
            <a:extLst>
              <a:ext uri="{FF2B5EF4-FFF2-40B4-BE49-F238E27FC236}">
                <a16:creationId xmlns:a16="http://schemas.microsoft.com/office/drawing/2014/main" id="{C65B46AE-7300-42DB-9251-33DC75910AD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430865" y="2746188"/>
            <a:ext cx="1066799" cy="800099"/>
          </a:xfrm>
          <a:prstGeom prst="rect">
            <a:avLst/>
          </a:prstGeom>
        </p:spPr>
      </p:pic>
      <p:sp>
        <p:nvSpPr>
          <p:cNvPr id="18" name="TextBox 17">
            <a:extLst>
              <a:ext uri="{FF2B5EF4-FFF2-40B4-BE49-F238E27FC236}">
                <a16:creationId xmlns:a16="http://schemas.microsoft.com/office/drawing/2014/main" id="{82F44330-B98B-4C15-A5A5-FF56BC904107}"/>
              </a:ext>
            </a:extLst>
          </p:cNvPr>
          <p:cNvSpPr txBox="1"/>
          <p:nvPr/>
        </p:nvSpPr>
        <p:spPr>
          <a:xfrm>
            <a:off x="1674000" y="7008000"/>
            <a:ext cx="9144000" cy="230832"/>
          </a:xfrm>
          <a:prstGeom prst="rect">
            <a:avLst/>
          </a:prstGeom>
          <a:noFill/>
        </p:spPr>
        <p:txBody>
          <a:bodyPr wrap="square" rtlCol="0">
            <a:spAutoFit/>
          </a:bodyPr>
          <a:lstStyle/>
          <a:p>
            <a:r>
              <a:rPr lang="en-CA" sz="900">
                <a:hlinkClick r:id="rId8" tooltip="http://commons.wikimedia.org/wiki/File:Ostrich_Ngorongoro_05.jpg"/>
              </a:rPr>
              <a:t>This Photo</a:t>
            </a:r>
            <a:r>
              <a:rPr lang="en-CA" sz="900"/>
              <a:t> by Unknown Author is licensed under </a:t>
            </a:r>
            <a:r>
              <a:rPr lang="en-CA" sz="900">
                <a:hlinkClick r:id="rId9" tooltip="https://creativecommons.org/licenses/by-sa/3.0/"/>
              </a:rPr>
              <a:t>CC BY-SA</a:t>
            </a:r>
            <a:endParaRPr lang="en-CA" sz="900"/>
          </a:p>
        </p:txBody>
      </p:sp>
      <p:pic>
        <p:nvPicPr>
          <p:cNvPr id="19" name="Picture 18">
            <a:extLst>
              <a:ext uri="{FF2B5EF4-FFF2-40B4-BE49-F238E27FC236}">
                <a16:creationId xmlns:a16="http://schemas.microsoft.com/office/drawing/2014/main" id="{502FA800-D758-4A66-BFEA-435B653A1854}"/>
              </a:ext>
            </a:extLst>
          </p:cNvPr>
          <p:cNvPicPr>
            <a:picLocks noChangeAspect="1"/>
          </p:cNvPicPr>
          <p:nvPr/>
        </p:nvPicPr>
        <p:blipFill>
          <a:blip r:embed="rId10"/>
          <a:stretch>
            <a:fillRect/>
          </a:stretch>
        </p:blipFill>
        <p:spPr>
          <a:xfrm>
            <a:off x="7351612" y="3797525"/>
            <a:ext cx="685800" cy="857250"/>
          </a:xfrm>
          <a:prstGeom prst="rect">
            <a:avLst/>
          </a:prstGeom>
        </p:spPr>
      </p:pic>
      <p:pic>
        <p:nvPicPr>
          <p:cNvPr id="21" name="Picture 20">
            <a:extLst>
              <a:ext uri="{FF2B5EF4-FFF2-40B4-BE49-F238E27FC236}">
                <a16:creationId xmlns:a16="http://schemas.microsoft.com/office/drawing/2014/main" id="{046563C7-1A61-4C7D-9ECA-706C704A9B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5740" y="2839099"/>
            <a:ext cx="2308163" cy="1495076"/>
          </a:xfrm>
          <a:prstGeom prst="rect">
            <a:avLst/>
          </a:prstGeom>
        </p:spPr>
      </p:pic>
      <p:grpSp>
        <p:nvGrpSpPr>
          <p:cNvPr id="26" name="Group 25">
            <a:extLst>
              <a:ext uri="{FF2B5EF4-FFF2-40B4-BE49-F238E27FC236}">
                <a16:creationId xmlns:a16="http://schemas.microsoft.com/office/drawing/2014/main" id="{5292F076-D38B-4FA9-AE21-EA74297E3C1F}"/>
              </a:ext>
            </a:extLst>
          </p:cNvPr>
          <p:cNvGrpSpPr/>
          <p:nvPr/>
        </p:nvGrpSpPr>
        <p:grpSpPr>
          <a:xfrm>
            <a:off x="3293086" y="5284275"/>
            <a:ext cx="1288531" cy="1493801"/>
            <a:chOff x="1674000" y="4688882"/>
            <a:chExt cx="1288531" cy="1493801"/>
          </a:xfrm>
        </p:grpSpPr>
        <p:pic>
          <p:nvPicPr>
            <p:cNvPr id="23" name="Picture 22">
              <a:extLst>
                <a:ext uri="{FF2B5EF4-FFF2-40B4-BE49-F238E27FC236}">
                  <a16:creationId xmlns:a16="http://schemas.microsoft.com/office/drawing/2014/main" id="{AB43A205-B7F7-4A85-83E5-A892BF40D0B3}"/>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750979" y="4688882"/>
              <a:ext cx="1211552" cy="1211552"/>
            </a:xfrm>
            <a:prstGeom prst="rect">
              <a:avLst/>
            </a:prstGeom>
          </p:spPr>
        </p:pic>
        <p:sp>
          <p:nvSpPr>
            <p:cNvPr id="24" name="TextBox 23">
              <a:extLst>
                <a:ext uri="{FF2B5EF4-FFF2-40B4-BE49-F238E27FC236}">
                  <a16:creationId xmlns:a16="http://schemas.microsoft.com/office/drawing/2014/main" id="{7E1850A0-46B7-4E44-9AC3-0FD60D58454E}"/>
                </a:ext>
              </a:extLst>
            </p:cNvPr>
            <p:cNvSpPr txBox="1"/>
            <p:nvPr/>
          </p:nvSpPr>
          <p:spPr>
            <a:xfrm>
              <a:off x="1674000" y="5905684"/>
              <a:ext cx="1288531" cy="276999"/>
            </a:xfrm>
            <a:prstGeom prst="rect">
              <a:avLst/>
            </a:prstGeom>
            <a:noFill/>
          </p:spPr>
          <p:txBody>
            <a:bodyPr wrap="square" rtlCol="0">
              <a:spAutoFit/>
            </a:bodyPr>
            <a:lstStyle/>
            <a:p>
              <a:r>
                <a:rPr lang="en-CA" sz="600" dirty="0">
                  <a:solidFill>
                    <a:schemeClr val="bg1">
                      <a:lumMod val="85000"/>
                    </a:schemeClr>
                  </a:solidFill>
                </a:rPr>
                <a:t>This Photo by Unknown Author is licensed under CC BY</a:t>
              </a:r>
            </a:p>
          </p:txBody>
        </p:sp>
      </p:grpSp>
      <p:grpSp>
        <p:nvGrpSpPr>
          <p:cNvPr id="30" name="Group 29">
            <a:extLst>
              <a:ext uri="{FF2B5EF4-FFF2-40B4-BE49-F238E27FC236}">
                <a16:creationId xmlns:a16="http://schemas.microsoft.com/office/drawing/2014/main" id="{B665B13E-166C-4C81-B581-F7011789CA2C}"/>
              </a:ext>
            </a:extLst>
          </p:cNvPr>
          <p:cNvGrpSpPr/>
          <p:nvPr/>
        </p:nvGrpSpPr>
        <p:grpSpPr>
          <a:xfrm>
            <a:off x="6715309" y="5465554"/>
            <a:ext cx="1322103" cy="1157257"/>
            <a:chOff x="7805290" y="2846375"/>
            <a:chExt cx="1322103" cy="1157257"/>
          </a:xfrm>
        </p:grpSpPr>
        <p:pic>
          <p:nvPicPr>
            <p:cNvPr id="28" name="Picture 27">
              <a:extLst>
                <a:ext uri="{FF2B5EF4-FFF2-40B4-BE49-F238E27FC236}">
                  <a16:creationId xmlns:a16="http://schemas.microsoft.com/office/drawing/2014/main" id="{1A36E95A-05CE-468F-9441-0FAB4F132F53}"/>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7805290" y="2846375"/>
              <a:ext cx="1322103" cy="893521"/>
            </a:xfrm>
            <a:prstGeom prst="rect">
              <a:avLst/>
            </a:prstGeom>
          </p:spPr>
        </p:pic>
        <p:sp>
          <p:nvSpPr>
            <p:cNvPr id="29" name="TextBox 28">
              <a:extLst>
                <a:ext uri="{FF2B5EF4-FFF2-40B4-BE49-F238E27FC236}">
                  <a16:creationId xmlns:a16="http://schemas.microsoft.com/office/drawing/2014/main" id="{942EFDD4-1435-4E9A-8051-D7CCABF6D47A}"/>
                </a:ext>
              </a:extLst>
            </p:cNvPr>
            <p:cNvSpPr txBox="1"/>
            <p:nvPr/>
          </p:nvSpPr>
          <p:spPr>
            <a:xfrm>
              <a:off x="7805290" y="3726633"/>
              <a:ext cx="1322103" cy="276999"/>
            </a:xfrm>
            <a:prstGeom prst="rect">
              <a:avLst/>
            </a:prstGeom>
            <a:noFill/>
          </p:spPr>
          <p:txBody>
            <a:bodyPr wrap="square" rtlCol="0">
              <a:spAutoFit/>
            </a:bodyPr>
            <a:lstStyle/>
            <a:p>
              <a:r>
                <a:rPr lang="en-CA" sz="600" dirty="0">
                  <a:solidFill>
                    <a:schemeClr val="bg1">
                      <a:lumMod val="85000"/>
                    </a:schemeClr>
                  </a:solidFill>
                </a:rPr>
                <a:t>This Photo by Unknown Author is licensed under CC BY-SA</a:t>
              </a:r>
            </a:p>
          </p:txBody>
        </p:sp>
      </p:grpSp>
    </p:spTree>
    <p:extLst>
      <p:ext uri="{BB962C8B-B14F-4D97-AF65-F5344CB8AC3E}">
        <p14:creationId xmlns:p14="http://schemas.microsoft.com/office/powerpoint/2010/main" val="96555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arn(inVertical)">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74" t="12825" r="-26" b="3010"/>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1AAC94C-9ABB-445E-87F8-5F740A70ED85}"/>
              </a:ext>
            </a:extLst>
          </p:cNvPr>
          <p:cNvSpPr txBox="1">
            <a:spLocks/>
          </p:cNvSpPr>
          <p:nvPr/>
        </p:nvSpPr>
        <p:spPr bwMode="auto">
          <a:xfrm>
            <a:off x="1524001" y="1590451"/>
            <a:ext cx="9080500" cy="4897059"/>
          </a:xfrm>
          <a:prstGeom prst="rect">
            <a:avLst/>
          </a:prstGeom>
          <a:solidFill>
            <a:schemeClr val="accent5">
              <a:lumMod val="20000"/>
              <a:lumOff val="80000"/>
              <a:alpha val="50196"/>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b="1" dirty="0">
                <a:solidFill>
                  <a:srgbClr val="000000"/>
                </a:solidFill>
                <a:latin typeface="Calibri" charset="0"/>
                <a:cs typeface="Calibri" charset="0"/>
              </a:rPr>
              <a:t>Bruce Davison </a:t>
            </a:r>
            <a:r>
              <a:rPr lang="en-US" dirty="0">
                <a:solidFill>
                  <a:srgbClr val="000000"/>
                </a:solidFill>
                <a:latin typeface="Calibri" charset="0"/>
                <a:cs typeface="Calibri" charset="0"/>
              </a:rPr>
              <a:t>and Environment and Climate Change Canada for putting forward this project and for guidance, direction, and encouragement along the way</a:t>
            </a:r>
          </a:p>
          <a:p>
            <a:pPr marL="342900" indent="-342900" eaLnBrk="1" fontAlgn="base" hangingPunct="1">
              <a:spcBef>
                <a:spcPct val="0"/>
              </a:spcBef>
              <a:spcAft>
                <a:spcPts val="600"/>
              </a:spcAft>
              <a:buSzPct val="75000"/>
              <a:buFont typeface="Wingdings" panose="05000000000000000000" pitchFamily="2" charset="2"/>
              <a:buChar char="§"/>
            </a:pPr>
            <a:r>
              <a:rPr lang="en-US" b="1" dirty="0">
                <a:solidFill>
                  <a:srgbClr val="000000"/>
                </a:solidFill>
                <a:latin typeface="Calibri" charset="0"/>
                <a:cs typeface="Calibri" charset="0"/>
              </a:rPr>
              <a:t>Dan </a:t>
            </a:r>
            <a:r>
              <a:rPr lang="en-US" b="1" dirty="0" err="1">
                <a:solidFill>
                  <a:srgbClr val="000000"/>
                </a:solidFill>
                <a:latin typeface="Calibri" charset="0"/>
                <a:cs typeface="Calibri" charset="0"/>
              </a:rPr>
              <a:t>Princz</a:t>
            </a:r>
            <a:r>
              <a:rPr lang="en-US" b="1" dirty="0">
                <a:solidFill>
                  <a:srgbClr val="000000"/>
                </a:solidFill>
                <a:latin typeface="Calibri" charset="0"/>
                <a:cs typeface="Calibri" charset="0"/>
              </a:rPr>
              <a:t> (ECCC) </a:t>
            </a:r>
            <a:r>
              <a:rPr lang="en-US" dirty="0">
                <a:solidFill>
                  <a:srgbClr val="000000"/>
                </a:solidFill>
                <a:latin typeface="Calibri" charset="0"/>
                <a:cs typeface="Calibri" charset="0"/>
              </a:rPr>
              <a:t>for invaluable training and assistance in running the model, and overall MESH knowledge – I couldn’t have done it without you!</a:t>
            </a:r>
          </a:p>
          <a:p>
            <a:pPr marL="342900" indent="-342900" eaLnBrk="1" fontAlgn="base" hangingPunct="1">
              <a:spcBef>
                <a:spcPct val="0"/>
              </a:spcBef>
              <a:spcAft>
                <a:spcPts val="600"/>
              </a:spcAft>
              <a:buSzPct val="75000"/>
              <a:buFont typeface="Wingdings" panose="05000000000000000000" pitchFamily="2" charset="2"/>
              <a:buChar char="§"/>
            </a:pPr>
            <a:r>
              <a:rPr lang="en-US" b="1" dirty="0">
                <a:solidFill>
                  <a:srgbClr val="000000"/>
                </a:solidFill>
                <a:latin typeface="Calibri" charset="0"/>
                <a:cs typeface="Calibri" charset="0"/>
              </a:rPr>
              <a:t>Chris Spence</a:t>
            </a:r>
            <a:r>
              <a:rPr lang="en-US" dirty="0">
                <a:solidFill>
                  <a:srgbClr val="000000"/>
                </a:solidFill>
                <a:latin typeface="Calibri" charset="0"/>
                <a:cs typeface="Calibri" charset="0"/>
              </a:rPr>
              <a:t> for imparting his first-hand knowledge of the basin</a:t>
            </a:r>
            <a:endParaRPr lang="en-US" b="1" dirty="0">
              <a:solidFill>
                <a:srgbClr val="000000"/>
              </a:solidFill>
              <a:latin typeface="Calibri" charset="0"/>
              <a:cs typeface="Calibri" charset="0"/>
            </a:endParaRPr>
          </a:p>
          <a:p>
            <a:pPr marL="342900" indent="-342900" eaLnBrk="1" fontAlgn="base" hangingPunct="1">
              <a:spcBef>
                <a:spcPct val="0"/>
              </a:spcBef>
              <a:spcAft>
                <a:spcPts val="600"/>
              </a:spcAft>
              <a:buSzPct val="75000"/>
              <a:buFont typeface="Wingdings" panose="05000000000000000000" pitchFamily="2" charset="2"/>
              <a:buChar char="§"/>
            </a:pPr>
            <a:r>
              <a:rPr lang="en-US" b="1" dirty="0">
                <a:solidFill>
                  <a:srgbClr val="000000"/>
                </a:solidFill>
                <a:latin typeface="Calibri" charset="0"/>
                <a:cs typeface="Calibri" charset="0"/>
              </a:rPr>
              <a:t>Andrew Ireson</a:t>
            </a:r>
            <a:r>
              <a:rPr lang="en-US" dirty="0">
                <a:solidFill>
                  <a:srgbClr val="000000"/>
                </a:solidFill>
                <a:latin typeface="Calibri" charset="0"/>
                <a:cs typeface="Calibri" charset="0"/>
              </a:rPr>
              <a:t>, for providing direction at the start of the project, training in Linux and R, and support during the project</a:t>
            </a:r>
          </a:p>
          <a:p>
            <a:pPr marL="342900" indent="-342900" eaLnBrk="1" fontAlgn="base" hangingPunct="1">
              <a:spcBef>
                <a:spcPct val="0"/>
              </a:spcBef>
              <a:spcAft>
                <a:spcPts val="600"/>
              </a:spcAft>
              <a:buSzPct val="75000"/>
              <a:buFont typeface="Wingdings" panose="05000000000000000000" pitchFamily="2" charset="2"/>
              <a:buChar char="§"/>
            </a:pPr>
            <a:r>
              <a:rPr lang="en-US" b="1" dirty="0">
                <a:solidFill>
                  <a:srgbClr val="000000"/>
                </a:solidFill>
                <a:latin typeface="Calibri" charset="0"/>
                <a:cs typeface="Calibri" charset="0"/>
              </a:rPr>
              <a:t>Kevin Shook</a:t>
            </a:r>
            <a:r>
              <a:rPr lang="en-US" dirty="0">
                <a:solidFill>
                  <a:srgbClr val="000000"/>
                </a:solidFill>
                <a:latin typeface="Calibri" charset="0"/>
                <a:cs typeface="Calibri" charset="0"/>
              </a:rPr>
              <a:t>, for providing an R training session</a:t>
            </a:r>
          </a:p>
          <a:p>
            <a:pPr marL="342900" indent="-342900" eaLnBrk="1" fontAlgn="base" hangingPunct="1">
              <a:spcBef>
                <a:spcPct val="0"/>
              </a:spcBef>
              <a:spcAft>
                <a:spcPts val="600"/>
              </a:spcAft>
              <a:buSzPct val="75000"/>
              <a:buFont typeface="Wingdings" panose="05000000000000000000" pitchFamily="2" charset="2"/>
              <a:buChar char="§"/>
            </a:pPr>
            <a:r>
              <a:rPr lang="en-US" b="1" dirty="0">
                <a:solidFill>
                  <a:srgbClr val="000000"/>
                </a:solidFill>
                <a:latin typeface="Calibri" charset="0"/>
                <a:cs typeface="Calibri" charset="0"/>
              </a:rPr>
              <a:t>Ines</a:t>
            </a:r>
            <a:r>
              <a:rPr lang="en-US" dirty="0">
                <a:solidFill>
                  <a:srgbClr val="000000"/>
                </a:solidFill>
                <a:latin typeface="Calibri" charset="0"/>
                <a:cs typeface="Calibri" charset="0"/>
              </a:rPr>
              <a:t> </a:t>
            </a:r>
            <a:r>
              <a:rPr lang="en-US" b="1" dirty="0">
                <a:solidFill>
                  <a:srgbClr val="000000"/>
                </a:solidFill>
                <a:latin typeface="Calibri" charset="0"/>
                <a:cs typeface="Calibri" charset="0"/>
              </a:rPr>
              <a:t>Sanchez</a:t>
            </a:r>
            <a:r>
              <a:rPr lang="en-US" dirty="0">
                <a:solidFill>
                  <a:srgbClr val="000000"/>
                </a:solidFill>
                <a:latin typeface="Calibri" charset="0"/>
                <a:cs typeface="Calibri" charset="0"/>
              </a:rPr>
              <a:t>, for assistance with using ArcMap</a:t>
            </a:r>
          </a:p>
          <a:p>
            <a:pPr marL="342900" indent="-342900" eaLnBrk="1" fontAlgn="base" hangingPunct="1">
              <a:spcBef>
                <a:spcPct val="0"/>
              </a:spcBef>
              <a:spcAft>
                <a:spcPts val="600"/>
              </a:spcAft>
              <a:buSzPct val="75000"/>
              <a:buFont typeface="Wingdings" panose="05000000000000000000" pitchFamily="2" charset="2"/>
              <a:buChar char="§"/>
            </a:pPr>
            <a:r>
              <a:rPr lang="en-US" b="1" dirty="0">
                <a:solidFill>
                  <a:srgbClr val="000000"/>
                </a:solidFill>
                <a:latin typeface="Calibri" charset="0"/>
                <a:cs typeface="Calibri" charset="0"/>
              </a:rPr>
              <a:t>Amy Cook </a:t>
            </a:r>
            <a:r>
              <a:rPr lang="en-US" dirty="0">
                <a:solidFill>
                  <a:srgbClr val="000000"/>
                </a:solidFill>
                <a:latin typeface="Calibri" charset="0"/>
                <a:cs typeface="Calibri" charset="0"/>
              </a:rPr>
              <a:t>for the photos from the basin</a:t>
            </a:r>
            <a:endParaRPr lang="en-US" b="1" dirty="0">
              <a:solidFill>
                <a:srgbClr val="000000"/>
              </a:solidFill>
              <a:latin typeface="Calibri" charset="0"/>
              <a:cs typeface="Calibri" charset="0"/>
            </a:endParaRPr>
          </a:p>
          <a:p>
            <a:pPr marL="342900" indent="-342900" eaLnBrk="1" fontAlgn="base" hangingPunct="1">
              <a:spcBef>
                <a:spcPct val="0"/>
              </a:spcBef>
              <a:spcAft>
                <a:spcPts val="600"/>
              </a:spcAft>
              <a:buSzPct val="75000"/>
              <a:buFont typeface="Wingdings" panose="05000000000000000000" pitchFamily="2" charset="2"/>
              <a:buChar char="§"/>
            </a:pPr>
            <a:endParaRPr lang="en-US" dirty="0">
              <a:solidFill>
                <a:srgbClr val="000000"/>
              </a:solidFill>
              <a:latin typeface="Calibri" charset="0"/>
              <a:cs typeface="Calibri" charset="0"/>
            </a:endParaRPr>
          </a:p>
        </p:txBody>
      </p:sp>
      <p:sp>
        <p:nvSpPr>
          <p:cNvPr id="4" name="Title 1">
            <a:extLst>
              <a:ext uri="{FF2B5EF4-FFF2-40B4-BE49-F238E27FC236}">
                <a16:creationId xmlns:a16="http://schemas.microsoft.com/office/drawing/2014/main" id="{969020B6-78D6-4F25-8AC7-1D62B1C8FE9B}"/>
              </a:ext>
            </a:extLst>
          </p:cNvPr>
          <p:cNvSpPr txBox="1">
            <a:spLocks/>
          </p:cNvSpPr>
          <p:nvPr/>
        </p:nvSpPr>
        <p:spPr bwMode="auto">
          <a:xfrm>
            <a:off x="1524000" y="965200"/>
            <a:ext cx="7226299"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charset="0"/>
                <a:ea typeface="ＭＳ Ｐゴシック" charset="0"/>
                <a:cs typeface="ＭＳ Ｐゴシック" charset="0"/>
              </a:defRPr>
            </a:lvl1pPr>
            <a:lvl2pPr marL="37931725" indent="-37474525" eaLnBrk="0" hangingPunct="0">
              <a:defRPr sz="2400">
                <a:solidFill>
                  <a:schemeClr val="tx1"/>
                </a:solidFill>
                <a:latin typeface="Times" charset="0"/>
                <a:ea typeface="ＭＳ Ｐゴシック" charset="0"/>
              </a:defRPr>
            </a:lvl2pPr>
            <a:lvl3pPr eaLnBrk="0" hangingPunct="0">
              <a:defRPr sz="2400">
                <a:solidFill>
                  <a:schemeClr val="tx1"/>
                </a:solidFill>
                <a:latin typeface="Times" charset="0"/>
                <a:ea typeface="ＭＳ Ｐゴシック" charset="0"/>
              </a:defRPr>
            </a:lvl3pPr>
            <a:lvl4pPr eaLnBrk="0" hangingPunct="0">
              <a:defRPr sz="2400">
                <a:solidFill>
                  <a:schemeClr val="tx1"/>
                </a:solidFill>
                <a:latin typeface="Times" charset="0"/>
                <a:ea typeface="ＭＳ Ｐゴシック" charset="0"/>
              </a:defRPr>
            </a:lvl4pPr>
            <a:lvl5pPr eaLnBrk="0" hangingPunct="0">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fontAlgn="base">
              <a:spcBef>
                <a:spcPct val="0"/>
              </a:spcBef>
              <a:spcAft>
                <a:spcPct val="0"/>
              </a:spcAft>
            </a:pPr>
            <a:r>
              <a:rPr lang="en-US" sz="4000" dirty="0">
                <a:effectLst>
                  <a:glow rad="139700">
                    <a:schemeClr val="accent5">
                      <a:satMod val="175000"/>
                      <a:alpha val="40000"/>
                    </a:schemeClr>
                  </a:glow>
                  <a:reflection blurRad="6350" stA="55000" endA="300" endPos="45500" dir="5400000" sy="-100000" algn="bl" rotWithShape="0"/>
                </a:effectLst>
                <a:latin typeface="Calibri" charset="0"/>
              </a:rPr>
              <a:t>A great big THANKS! goes out to…</a:t>
            </a:r>
          </a:p>
        </p:txBody>
      </p:sp>
    </p:spTree>
    <p:extLst>
      <p:ext uri="{BB962C8B-B14F-4D97-AF65-F5344CB8AC3E}">
        <p14:creationId xmlns:p14="http://schemas.microsoft.com/office/powerpoint/2010/main" val="1387798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74" t="12825" r="-26" b="3010"/>
          <a:stretch/>
        </p:blipFill>
        <p:spPr>
          <a:xfrm>
            <a:off x="0" y="0"/>
            <a:ext cx="12192000" cy="6858000"/>
          </a:xfrm>
          <a:prstGeom prst="rect">
            <a:avLst/>
          </a:prstGeom>
        </p:spPr>
      </p:pic>
      <p:sp>
        <p:nvSpPr>
          <p:cNvPr id="2" name="Rectangle 1">
            <a:extLst>
              <a:ext uri="{FF2B5EF4-FFF2-40B4-BE49-F238E27FC236}">
                <a16:creationId xmlns:a16="http://schemas.microsoft.com/office/drawing/2014/main" id="{C9B6809A-D2D6-4E9B-ADF8-92960C23A965}"/>
              </a:ext>
            </a:extLst>
          </p:cNvPr>
          <p:cNvSpPr/>
          <p:nvPr/>
        </p:nvSpPr>
        <p:spPr>
          <a:xfrm>
            <a:off x="1330561" y="749300"/>
            <a:ext cx="9530878" cy="2215991"/>
          </a:xfrm>
          <a:prstGeom prst="rect">
            <a:avLst/>
          </a:prstGeom>
          <a:noFill/>
        </p:spPr>
        <p:txBody>
          <a:bodyPr wrap="square" lIns="91440" tIns="45720" rIns="91440" bIns="45720">
            <a:spAutoFit/>
          </a:bodyPr>
          <a:lstStyle/>
          <a:p>
            <a:pPr algn="ctr"/>
            <a:r>
              <a:rPr lang="en-US" sz="13800" b="1" dirty="0">
                <a:ln w="13462">
                  <a:solidFill>
                    <a:schemeClr val="bg1"/>
                  </a:solidFill>
                  <a:prstDash val="solid"/>
                </a:ln>
                <a:solidFill>
                  <a:schemeClr val="accent1">
                    <a:lumMod val="50000"/>
                  </a:schemeClr>
                </a:solidFill>
                <a:effectLst>
                  <a:outerShdw dist="38100" dir="2700000" algn="bl" rotWithShape="0">
                    <a:schemeClr val="accent5"/>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249122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1981200" y="1077913"/>
            <a:ext cx="8229600" cy="685800"/>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800" b="1" i="0" baseline="0">
                <a:solidFill>
                  <a:srgbClr val="FFFFFF"/>
                </a:solidFill>
                <a:latin typeface="Calibri"/>
                <a:ea typeface="ＭＳ Ｐゴシック" pitchFamily="-108" charset="-128"/>
                <a:cs typeface="Calibri"/>
              </a:defRPr>
            </a:lvl1pPr>
            <a:lvl2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2pPr>
            <a:lvl3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3pPr>
            <a:lvl4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4pPr>
            <a:lvl5pPr algn="l" rtl="0" eaLnBrk="0" fontAlgn="base" hangingPunct="0">
              <a:spcBef>
                <a:spcPct val="0"/>
              </a:spcBef>
              <a:spcAft>
                <a:spcPct val="0"/>
              </a:spcAft>
              <a:defRPr sz="4400">
                <a:solidFill>
                  <a:srgbClr val="595959"/>
                </a:solidFill>
                <a:latin typeface="Calibri" pitchFamily="-108" charset="0"/>
                <a:ea typeface="ＭＳ Ｐゴシック" pitchFamily="-108" charset="-128"/>
                <a:cs typeface="Calibri" panose="020F0502020204030204"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pPr algn="ctr"/>
            <a:r>
              <a:rPr lang="en-US" altLang="en-US" kern="0" dirty="0">
                <a:latin typeface="Calibri" charset="0"/>
                <a:ea typeface="ＭＳ Ｐゴシック" charset="-128"/>
                <a:cs typeface="Calibri" charset="0"/>
              </a:rPr>
              <a:t>References</a:t>
            </a:r>
          </a:p>
        </p:txBody>
      </p:sp>
      <p:sp>
        <p:nvSpPr>
          <p:cNvPr id="10" name="Content Placeholder 5"/>
          <p:cNvSpPr txBox="1">
            <a:spLocks/>
          </p:cNvSpPr>
          <p:nvPr/>
        </p:nvSpPr>
        <p:spPr bwMode="auto">
          <a:xfrm>
            <a:off x="355600" y="1905001"/>
            <a:ext cx="11480800" cy="47894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2"/>
              <a:buChar char="§"/>
              <a:defRPr sz="28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SzPct val="75000"/>
              <a:buFont typeface="Arial" charset="0"/>
              <a:buAutoNum type="alphaLcParenR"/>
              <a:defRPr sz="24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Font typeface="Times" charset="0"/>
              <a:buChar char="•"/>
              <a:defRPr sz="20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Font typeface="Times" charset="0"/>
              <a:buChar char="•"/>
              <a:defRPr sz="16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r>
              <a:rPr lang="en-CA" sz="1400" dirty="0"/>
              <a:t>Cook, A. (2019). Photographs in the Baker Creek Watershed. Northwest Territories, Canada.</a:t>
            </a:r>
          </a:p>
          <a:p>
            <a:r>
              <a:rPr lang="en-CA" sz="1400" dirty="0"/>
              <a:t>Environment and Climate Change Canada. (2014, October 29). </a:t>
            </a:r>
            <a:r>
              <a:rPr lang="en-CA" sz="1400" i="1" dirty="0"/>
              <a:t>Regional Deterministic Precipitation Analysis (RDPA-</a:t>
            </a:r>
            <a:r>
              <a:rPr lang="en-CA" sz="1400" i="1" dirty="0" err="1"/>
              <a:t>CaPA</a:t>
            </a:r>
            <a:r>
              <a:rPr lang="en-CA" sz="1400" i="1" dirty="0"/>
              <a:t>).</a:t>
            </a:r>
            <a:r>
              <a:rPr lang="en-CA" sz="1400" dirty="0"/>
              <a:t> Retrieved from http://collaboration.cmc.ec.gc.ca/cmc/cmoi/product_guide/docs/lib/capa_information_leaflet_20141118_en.pdf</a:t>
            </a:r>
          </a:p>
          <a:p>
            <a:r>
              <a:rPr lang="en-CA" sz="1400" dirty="0"/>
              <a:t>Guan, X. J., Spence, C., &amp; Westbrook, C. J. (2010). Shallow soil moisture - Ground thaw interactions and controls - Part 2: Influences of water and energy fluxes. </a:t>
            </a:r>
            <a:r>
              <a:rPr lang="en-CA" sz="1400" i="1" dirty="0"/>
              <a:t>Hydrology and Earth System Sciences</a:t>
            </a:r>
            <a:r>
              <a:rPr lang="en-CA" sz="1400" dirty="0"/>
              <a:t>, </a:t>
            </a:r>
            <a:r>
              <a:rPr lang="en-CA" sz="1400" i="1" dirty="0"/>
              <a:t>14</a:t>
            </a:r>
            <a:r>
              <a:rPr lang="en-CA" sz="1400" dirty="0"/>
              <a:t>(7), 1387–1400. https://doi.org/10.5194/hess-14-1387-2010</a:t>
            </a:r>
          </a:p>
          <a:p>
            <a:r>
              <a:rPr lang="en-CA" sz="1400" dirty="0" err="1"/>
              <a:t>Haghnegahdar</a:t>
            </a:r>
            <a:r>
              <a:rPr lang="en-CA" sz="1400" dirty="0"/>
              <a:t>, A., </a:t>
            </a:r>
            <a:r>
              <a:rPr lang="en-CA" sz="1400" dirty="0" err="1"/>
              <a:t>Tolson</a:t>
            </a:r>
            <a:r>
              <a:rPr lang="en-CA" sz="1400" dirty="0"/>
              <a:t>, B. A., Craig, J. R., &amp; </a:t>
            </a:r>
            <a:r>
              <a:rPr lang="en-CA" sz="1400" dirty="0" err="1"/>
              <a:t>Paya</a:t>
            </a:r>
            <a:r>
              <a:rPr lang="en-CA" sz="1400" dirty="0"/>
              <a:t>, K. T. (2015). Assessing the performance of a semi-distributed hydrological model under various watershed discretization schemes. </a:t>
            </a:r>
            <a:r>
              <a:rPr lang="en-CA" sz="1400" i="1" dirty="0"/>
              <a:t>Hydrological Processes</a:t>
            </a:r>
            <a:r>
              <a:rPr lang="en-CA" sz="1400" dirty="0"/>
              <a:t>, </a:t>
            </a:r>
            <a:r>
              <a:rPr lang="en-CA" sz="1400" i="1" dirty="0"/>
              <a:t>29</a:t>
            </a:r>
            <a:r>
              <a:rPr lang="en-CA" sz="1400" dirty="0"/>
              <a:t>(18), 4018–4031. https://doi.org/10.1002/hyp.10550</a:t>
            </a:r>
          </a:p>
          <a:p>
            <a:r>
              <a:rPr lang="en-CA" sz="1400" dirty="0">
                <a:latin typeface="Calibri" panose="020F0502020204030204" pitchFamily="34" charset="0"/>
                <a:ea typeface="Calibri" panose="020F0502020204030204" pitchFamily="34" charset="0"/>
                <a:cs typeface="Calibri" panose="020F0502020204030204" pitchFamily="34" charset="0"/>
              </a:rPr>
              <a:t>Hossain, K, </a:t>
            </a:r>
            <a:r>
              <a:rPr lang="en-CA" sz="1400" dirty="0" err="1">
                <a:latin typeface="Calibri" panose="020F0502020204030204" pitchFamily="34" charset="0"/>
                <a:ea typeface="Calibri" panose="020F0502020204030204" pitchFamily="34" charset="0"/>
                <a:cs typeface="Calibri" panose="020F0502020204030204" pitchFamily="34" charset="0"/>
              </a:rPr>
              <a:t>Elshorbagy</a:t>
            </a:r>
            <a:r>
              <a:rPr lang="en-CA" sz="1400" dirty="0">
                <a:latin typeface="Calibri" panose="020F0502020204030204" pitchFamily="34" charset="0"/>
                <a:ea typeface="Calibri" panose="020F0502020204030204" pitchFamily="34" charset="0"/>
                <a:cs typeface="Calibri" panose="020F0502020204030204" pitchFamily="34" charset="0"/>
              </a:rPr>
              <a:t>, A., Bharath, R., Davison, B., &amp; </a:t>
            </a:r>
            <a:r>
              <a:rPr lang="en-CA" sz="1400" dirty="0" err="1">
                <a:latin typeface="Calibri" panose="020F0502020204030204" pitchFamily="34" charset="0"/>
                <a:ea typeface="Calibri" panose="020F0502020204030204" pitchFamily="34" charset="0"/>
                <a:cs typeface="Calibri" panose="020F0502020204030204" pitchFamily="34" charset="0"/>
              </a:rPr>
              <a:t>Wheater</a:t>
            </a:r>
            <a:r>
              <a:rPr lang="en-CA" sz="1400" dirty="0">
                <a:latin typeface="Calibri" panose="020F0502020204030204" pitchFamily="34" charset="0"/>
                <a:ea typeface="Calibri" panose="020F0502020204030204" pitchFamily="34" charset="0"/>
                <a:cs typeface="Calibri" panose="020F0502020204030204" pitchFamily="34" charset="0"/>
              </a:rPr>
              <a:t>, H. S. (2016). A Comparative Study of the Runoff Generation Algorithms in MESH Hydrological Model, (May).</a:t>
            </a:r>
          </a:p>
          <a:p>
            <a:r>
              <a:rPr lang="en-CA" sz="1400" dirty="0" err="1"/>
              <a:t>Mkandla</a:t>
            </a:r>
            <a:r>
              <a:rPr lang="en-CA" sz="1400" dirty="0"/>
              <a:t>, H. (2017). </a:t>
            </a:r>
            <a:r>
              <a:rPr lang="en-CA" sz="1400" i="1" dirty="0"/>
              <a:t>Representing Spatial Heterogeneity for the White Gull Creek Watershed using the MESH model.</a:t>
            </a:r>
            <a:r>
              <a:rPr lang="en-CA" sz="1400" dirty="0"/>
              <a:t> University of Saskatchewan, Global Institute for Water Security. Saskatoon: School of Environment and Sustainability.</a:t>
            </a:r>
          </a:p>
          <a:p>
            <a:r>
              <a:rPr lang="en-CA" sz="1400" dirty="0"/>
              <a:t>Spence, C. (2006). Hydrological processes and streamflow in a lake dominated watercourse. </a:t>
            </a:r>
            <a:r>
              <a:rPr lang="en-CA" sz="1400" i="1" dirty="0"/>
              <a:t>Hydrological Processes</a:t>
            </a:r>
            <a:r>
              <a:rPr lang="en-CA" sz="1400" dirty="0"/>
              <a:t>, </a:t>
            </a:r>
            <a:r>
              <a:rPr lang="en-CA" sz="1400" i="1" dirty="0"/>
              <a:t>20</a:t>
            </a:r>
            <a:r>
              <a:rPr lang="en-CA" sz="1400" dirty="0"/>
              <a:t>, 3665–3681. https://doi.org/10.1002/hyp</a:t>
            </a:r>
          </a:p>
          <a:p>
            <a:r>
              <a:rPr lang="en-CA" sz="1400" dirty="0"/>
              <a:t>Spence, Christopher, &amp; </a:t>
            </a:r>
            <a:r>
              <a:rPr lang="en-CA" sz="1400" dirty="0" err="1"/>
              <a:t>Hedstrom</a:t>
            </a:r>
            <a:r>
              <a:rPr lang="en-CA" sz="1400" dirty="0"/>
              <a:t>, N. (2018). Hydrometeorological data from Baker Creek Research Watershed, Northwest Territories, Canada. </a:t>
            </a:r>
            <a:r>
              <a:rPr lang="en-CA" sz="1400" i="1" dirty="0"/>
              <a:t>Earth System Science Data</a:t>
            </a:r>
            <a:r>
              <a:rPr lang="en-CA" sz="1400" dirty="0"/>
              <a:t>, </a:t>
            </a:r>
            <a:r>
              <a:rPr lang="en-CA" sz="1400" i="1" dirty="0"/>
              <a:t>10</a:t>
            </a:r>
            <a:r>
              <a:rPr lang="en-CA" sz="1400" dirty="0"/>
              <a:t>(4), 1753–1767. https://doi.org/10.5194/essd-10-1753-2018</a:t>
            </a:r>
          </a:p>
          <a:p>
            <a:r>
              <a:rPr lang="en-CA" sz="1400" dirty="0"/>
              <a:t>University of Saskatchewan. (2019a, August 7). </a:t>
            </a:r>
            <a:r>
              <a:rPr lang="en-CA" sz="1400" i="1" dirty="0"/>
              <a:t>About MESH</a:t>
            </a:r>
            <a:r>
              <a:rPr lang="en-CA" sz="1400" dirty="0"/>
              <a:t>. Retrieved from MESH - A Community Hydrology-Land Surface Model: https://wiki.usask.ca/display/MESH/About+MESH</a:t>
            </a:r>
          </a:p>
          <a:p>
            <a:pPr marL="304800" indent="-304800">
              <a:lnSpc>
                <a:spcPct val="107000"/>
              </a:lnSpc>
              <a:spcAft>
                <a:spcPts val="0"/>
              </a:spcAft>
            </a:pPr>
            <a:endParaRPr lang="en-CA" sz="1600" dirty="0">
              <a:latin typeface="Calibri" panose="020F0502020204030204" pitchFamily="34" charset="0"/>
              <a:ea typeface="Calibri" panose="020F0502020204030204" pitchFamily="34" charset="0"/>
              <a:cs typeface="Times New Roman" panose="02020603050405020304" pitchFamily="18" charset="0"/>
            </a:endParaRPr>
          </a:p>
          <a:p>
            <a:endParaRPr lang="en-CA" sz="1600" dirty="0"/>
          </a:p>
          <a:p>
            <a:endParaRPr lang="en-CA" sz="1600" dirty="0"/>
          </a:p>
          <a:p>
            <a:endParaRPr lang="en-CA" sz="1600" dirty="0"/>
          </a:p>
          <a:p>
            <a:endParaRPr lang="en-CA" sz="1600" dirty="0"/>
          </a:p>
          <a:p>
            <a:endParaRPr lang="en-CA" sz="1600" dirty="0"/>
          </a:p>
          <a:p>
            <a:endParaRPr lang="en-CA" sz="1600" dirty="0"/>
          </a:p>
        </p:txBody>
      </p:sp>
      <p:pic>
        <p:nvPicPr>
          <p:cNvPr id="2" name="Picture 1">
            <a:extLst>
              <a:ext uri="{FF2B5EF4-FFF2-40B4-BE49-F238E27FC236}">
                <a16:creationId xmlns:a16="http://schemas.microsoft.com/office/drawing/2014/main" id="{573D0F09-295F-449C-AA35-02DB7D972C72}"/>
              </a:ext>
            </a:extLst>
          </p:cNvPr>
          <p:cNvPicPr>
            <a:picLocks noChangeAspect="1"/>
          </p:cNvPicPr>
          <p:nvPr/>
        </p:nvPicPr>
        <p:blipFill>
          <a:blip r:embed="rId3"/>
          <a:stretch>
            <a:fillRect/>
          </a:stretch>
        </p:blipFill>
        <p:spPr>
          <a:xfrm>
            <a:off x="168274" y="115887"/>
            <a:ext cx="2022111" cy="820739"/>
          </a:xfrm>
          <a:prstGeom prst="rect">
            <a:avLst/>
          </a:prstGeom>
        </p:spPr>
      </p:pic>
      <p:pic>
        <p:nvPicPr>
          <p:cNvPr id="6" name="Picture 5">
            <a:extLst>
              <a:ext uri="{FF2B5EF4-FFF2-40B4-BE49-F238E27FC236}">
                <a16:creationId xmlns:a16="http://schemas.microsoft.com/office/drawing/2014/main" id="{92A3380E-EB9D-4950-AA0A-1B8BF0030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63163" y="216308"/>
            <a:ext cx="1413233" cy="3170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ECAFED35-90D6-44E4-9E25-CE80DC58CA61}"/>
              </a:ext>
            </a:extLst>
          </p:cNvPr>
          <p:cNvSpPr txBox="1">
            <a:spLocks/>
          </p:cNvSpPr>
          <p:nvPr/>
        </p:nvSpPr>
        <p:spPr bwMode="auto">
          <a:xfrm>
            <a:off x="3689808" y="6454552"/>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chemeClr val="bg1">
                    <a:lumMod val="75000"/>
                  </a:schemeClr>
                </a:solidFill>
                <a:latin typeface="Lucida Sans" charset="0"/>
              </a:rPr>
              <a:t>Representation of Spatial Heterogeneity in the MESH Model</a:t>
            </a:r>
            <a:endParaRPr lang="en-US" sz="1400" dirty="0">
              <a:solidFill>
                <a:schemeClr val="bg1">
                  <a:lumMod val="75000"/>
                </a:schemeClr>
              </a:solidFill>
              <a:latin typeface="Lucida Sans" charset="0"/>
              <a:cs typeface="Lucida Sans" charset="0"/>
            </a:endParaRPr>
          </a:p>
        </p:txBody>
      </p:sp>
    </p:spTree>
    <p:extLst>
      <p:ext uri="{BB962C8B-B14F-4D97-AF65-F5344CB8AC3E}">
        <p14:creationId xmlns:p14="http://schemas.microsoft.com/office/powerpoint/2010/main" val="86741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369B-A7BE-46AD-B4F9-1B8F8AC11E99}"/>
              </a:ext>
            </a:extLst>
          </p:cNvPr>
          <p:cNvSpPr>
            <a:spLocks noGrp="1"/>
          </p:cNvSpPr>
          <p:nvPr>
            <p:ph type="title" idx="4294967295"/>
          </p:nvPr>
        </p:nvSpPr>
        <p:spPr>
          <a:xfrm>
            <a:off x="3276600" y="2362200"/>
            <a:ext cx="8915400" cy="782638"/>
          </a:xfrm>
        </p:spPr>
        <p:txBody>
          <a:bodyPr/>
          <a:lstStyle/>
          <a:p>
            <a:r>
              <a:rPr lang="en-CA" dirty="0"/>
              <a:t>What were the goals of the project?</a:t>
            </a:r>
          </a:p>
        </p:txBody>
      </p:sp>
    </p:spTree>
    <p:extLst>
      <p:ext uri="{BB962C8B-B14F-4D97-AF65-F5344CB8AC3E}">
        <p14:creationId xmlns:p14="http://schemas.microsoft.com/office/powerpoint/2010/main" val="135555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20C60AB-FE63-4BF1-ABB4-BA5149503D23}"/>
              </a:ext>
            </a:extLst>
          </p:cNvPr>
          <p:cNvGrpSpPr/>
          <p:nvPr/>
        </p:nvGrpSpPr>
        <p:grpSpPr>
          <a:xfrm>
            <a:off x="2984500" y="348059"/>
            <a:ext cx="2323710" cy="2133600"/>
            <a:chOff x="3035300" y="3429000"/>
            <a:chExt cx="2531904" cy="2167929"/>
          </a:xfrm>
        </p:grpSpPr>
        <p:grpSp>
          <p:nvGrpSpPr>
            <p:cNvPr id="15" name="Group 14">
              <a:extLst>
                <a:ext uri="{FF2B5EF4-FFF2-40B4-BE49-F238E27FC236}">
                  <a16:creationId xmlns:a16="http://schemas.microsoft.com/office/drawing/2014/main" id="{6F7AEE35-80CA-463A-9D26-ADEA5A69D048}"/>
                </a:ext>
              </a:extLst>
            </p:cNvPr>
            <p:cNvGrpSpPr/>
            <p:nvPr/>
          </p:nvGrpSpPr>
          <p:grpSpPr>
            <a:xfrm>
              <a:off x="3035300" y="3429000"/>
              <a:ext cx="1587500" cy="1739900"/>
              <a:chOff x="3035300" y="3429000"/>
              <a:chExt cx="1587500" cy="1739900"/>
            </a:xfrm>
            <a:solidFill>
              <a:schemeClr val="bg1"/>
            </a:solidFill>
          </p:grpSpPr>
          <p:sp>
            <p:nvSpPr>
              <p:cNvPr id="9" name="Rectangle: Single Corner Snipped 8">
                <a:extLst>
                  <a:ext uri="{FF2B5EF4-FFF2-40B4-BE49-F238E27FC236}">
                    <a16:creationId xmlns:a16="http://schemas.microsoft.com/office/drawing/2014/main" id="{90393864-F4BA-4940-96FD-C78F5D83F366}"/>
                  </a:ext>
                </a:extLst>
              </p:cNvPr>
              <p:cNvSpPr/>
              <p:nvPr/>
            </p:nvSpPr>
            <p:spPr>
              <a:xfrm flipH="1">
                <a:off x="3035300" y="3429000"/>
                <a:ext cx="1587500" cy="1739900"/>
              </a:xfrm>
              <a:prstGeom prst="snip1Rect">
                <a:avLst>
                  <a:gd name="adj" fmla="val 35867"/>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Connector: Elbow 11">
                <a:extLst>
                  <a:ext uri="{FF2B5EF4-FFF2-40B4-BE49-F238E27FC236}">
                    <a16:creationId xmlns:a16="http://schemas.microsoft.com/office/drawing/2014/main" id="{50E4E944-4925-4914-8DAA-6FD2BDFDDD63}"/>
                  </a:ext>
                </a:extLst>
              </p:cNvPr>
              <p:cNvCxnSpPr>
                <a:cxnSpLocks/>
              </p:cNvCxnSpPr>
              <p:nvPr/>
            </p:nvCxnSpPr>
            <p:spPr>
              <a:xfrm flipV="1">
                <a:off x="3035300" y="3429000"/>
                <a:ext cx="1123950" cy="558800"/>
              </a:xfrm>
              <a:prstGeom prst="bentConnector3">
                <a:avLst>
                  <a:gd name="adj1" fmla="val 51130"/>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4772A13-7C07-4929-BC8B-2AE18140E5AD}"/>
                </a:ext>
              </a:extLst>
            </p:cNvPr>
            <p:cNvGrpSpPr/>
            <p:nvPr/>
          </p:nvGrpSpPr>
          <p:grpSpPr>
            <a:xfrm>
              <a:off x="3967003" y="3857029"/>
              <a:ext cx="1600201" cy="1739900"/>
              <a:chOff x="3160553" y="3429000"/>
              <a:chExt cx="1600201" cy="1739900"/>
            </a:xfrm>
            <a:solidFill>
              <a:schemeClr val="bg1"/>
            </a:solidFill>
          </p:grpSpPr>
          <p:sp>
            <p:nvSpPr>
              <p:cNvPr id="17" name="Rectangle: Single Corner Snipped 16">
                <a:extLst>
                  <a:ext uri="{FF2B5EF4-FFF2-40B4-BE49-F238E27FC236}">
                    <a16:creationId xmlns:a16="http://schemas.microsoft.com/office/drawing/2014/main" id="{066CA547-7C5B-4DC4-9B8F-D5AE185C446E}"/>
                  </a:ext>
                </a:extLst>
              </p:cNvPr>
              <p:cNvSpPr/>
              <p:nvPr/>
            </p:nvSpPr>
            <p:spPr>
              <a:xfrm flipH="1">
                <a:off x="3173254" y="3429000"/>
                <a:ext cx="1587500" cy="1739900"/>
              </a:xfrm>
              <a:prstGeom prst="snip1Rect">
                <a:avLst>
                  <a:gd name="adj" fmla="val 35867"/>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Connector: Elbow 17">
                <a:extLst>
                  <a:ext uri="{FF2B5EF4-FFF2-40B4-BE49-F238E27FC236}">
                    <a16:creationId xmlns:a16="http://schemas.microsoft.com/office/drawing/2014/main" id="{25F48692-79E0-49E3-A1DE-D268046D479C}"/>
                  </a:ext>
                </a:extLst>
              </p:cNvPr>
              <p:cNvCxnSpPr>
                <a:cxnSpLocks/>
              </p:cNvCxnSpPr>
              <p:nvPr/>
            </p:nvCxnSpPr>
            <p:spPr>
              <a:xfrm flipV="1">
                <a:off x="3160553" y="3429000"/>
                <a:ext cx="1123950" cy="558801"/>
              </a:xfrm>
              <a:prstGeom prst="bentConnector3">
                <a:avLst>
                  <a:gd name="adj1" fmla="val 51130"/>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A5FA453A-096A-4163-B9E1-46AD1732CFA9}"/>
                </a:ext>
              </a:extLst>
            </p:cNvPr>
            <p:cNvSpPr txBox="1"/>
            <p:nvPr/>
          </p:nvSpPr>
          <p:spPr>
            <a:xfrm>
              <a:off x="3967003" y="4505020"/>
              <a:ext cx="1527175" cy="307777"/>
            </a:xfrm>
            <a:prstGeom prst="rect">
              <a:avLst/>
            </a:prstGeom>
            <a:noFill/>
          </p:spPr>
          <p:txBody>
            <a:bodyPr wrap="square" rtlCol="0">
              <a:spAutoFit/>
            </a:bodyPr>
            <a:lstStyle/>
            <a:p>
              <a:r>
                <a:rPr lang="en-CA" sz="1400" b="1" dirty="0"/>
                <a:t>Baker Creek</a:t>
              </a:r>
            </a:p>
          </p:txBody>
        </p:sp>
        <p:sp>
          <p:nvSpPr>
            <p:cNvPr id="20" name="TextBox 19">
              <a:extLst>
                <a:ext uri="{FF2B5EF4-FFF2-40B4-BE49-F238E27FC236}">
                  <a16:creationId xmlns:a16="http://schemas.microsoft.com/office/drawing/2014/main" id="{E072A0D2-29CA-4407-BE12-B2CAB332033F}"/>
                </a:ext>
              </a:extLst>
            </p:cNvPr>
            <p:cNvSpPr txBox="1"/>
            <p:nvPr/>
          </p:nvSpPr>
          <p:spPr>
            <a:xfrm>
              <a:off x="3048000" y="3973381"/>
              <a:ext cx="1193881" cy="531638"/>
            </a:xfrm>
            <a:prstGeom prst="rect">
              <a:avLst/>
            </a:prstGeom>
            <a:noFill/>
          </p:spPr>
          <p:txBody>
            <a:bodyPr wrap="square" rtlCol="0">
              <a:spAutoFit/>
            </a:bodyPr>
            <a:lstStyle/>
            <a:p>
              <a:r>
                <a:rPr lang="en-CA" sz="1400" b="1" dirty="0"/>
                <a:t>White Gull Creek</a:t>
              </a:r>
            </a:p>
          </p:txBody>
        </p:sp>
      </p:grpSp>
      <p:pic>
        <p:nvPicPr>
          <p:cNvPr id="23" name="Picture 22">
            <a:extLst>
              <a:ext uri="{FF2B5EF4-FFF2-40B4-BE49-F238E27FC236}">
                <a16:creationId xmlns:a16="http://schemas.microsoft.com/office/drawing/2014/main" id="{8B89AFD2-170C-4B3D-9D38-66D1BAE929E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2984500" y="2600618"/>
            <a:ext cx="2380527" cy="1636613"/>
          </a:xfrm>
          <a:prstGeom prst="rect">
            <a:avLst/>
          </a:prstGeom>
          <a:ln>
            <a:solidFill>
              <a:schemeClr val="tx1"/>
            </a:solidFill>
          </a:ln>
        </p:spPr>
      </p:pic>
      <p:sp>
        <p:nvSpPr>
          <p:cNvPr id="25" name="Content Placeholder 2">
            <a:extLst>
              <a:ext uri="{FF2B5EF4-FFF2-40B4-BE49-F238E27FC236}">
                <a16:creationId xmlns:a16="http://schemas.microsoft.com/office/drawing/2014/main" id="{30FA6685-51E0-4E03-916A-839B20A9638E}"/>
              </a:ext>
            </a:extLst>
          </p:cNvPr>
          <p:cNvSpPr txBox="1">
            <a:spLocks/>
          </p:cNvSpPr>
          <p:nvPr/>
        </p:nvSpPr>
        <p:spPr bwMode="auto">
          <a:xfrm>
            <a:off x="5997570" y="989416"/>
            <a:ext cx="6054725" cy="811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In the Baker Creek watershed, replicate the MESH modelling methodology used in 2017 in the White Gull Creek watershed</a:t>
            </a:r>
          </a:p>
        </p:txBody>
      </p:sp>
      <p:sp>
        <p:nvSpPr>
          <p:cNvPr id="26" name="Content Placeholder 2">
            <a:extLst>
              <a:ext uri="{FF2B5EF4-FFF2-40B4-BE49-F238E27FC236}">
                <a16:creationId xmlns:a16="http://schemas.microsoft.com/office/drawing/2014/main" id="{4FA30278-FDB1-4DC3-8373-FC7B57D8499B}"/>
              </a:ext>
            </a:extLst>
          </p:cNvPr>
          <p:cNvSpPr txBox="1">
            <a:spLocks/>
          </p:cNvSpPr>
          <p:nvPr/>
        </p:nvSpPr>
        <p:spPr bwMode="auto">
          <a:xfrm>
            <a:off x="5997572" y="2600618"/>
            <a:ext cx="6054725" cy="811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Take the work further</a:t>
            </a:r>
          </a:p>
          <a:p>
            <a:pPr marL="1085850" lvl="1"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More grid cells</a:t>
            </a:r>
          </a:p>
          <a:p>
            <a:pPr marL="1085850" lvl="1"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Different runoff algorithm</a:t>
            </a:r>
          </a:p>
        </p:txBody>
      </p:sp>
      <p:grpSp>
        <p:nvGrpSpPr>
          <p:cNvPr id="34" name="Group 33">
            <a:extLst>
              <a:ext uri="{FF2B5EF4-FFF2-40B4-BE49-F238E27FC236}">
                <a16:creationId xmlns:a16="http://schemas.microsoft.com/office/drawing/2014/main" id="{A0E2362E-63F2-4291-BAD8-55FE7AFA7CDF}"/>
              </a:ext>
            </a:extLst>
          </p:cNvPr>
          <p:cNvGrpSpPr/>
          <p:nvPr/>
        </p:nvGrpSpPr>
        <p:grpSpPr>
          <a:xfrm>
            <a:off x="3394048" y="5411297"/>
            <a:ext cx="1549400" cy="1318178"/>
            <a:chOff x="5549324" y="5049420"/>
            <a:chExt cx="1943100" cy="1681996"/>
          </a:xfrm>
        </p:grpSpPr>
        <p:pic>
          <p:nvPicPr>
            <p:cNvPr id="30" name="Picture 29">
              <a:extLst>
                <a:ext uri="{FF2B5EF4-FFF2-40B4-BE49-F238E27FC236}">
                  <a16:creationId xmlns:a16="http://schemas.microsoft.com/office/drawing/2014/main" id="{6BEF11FA-3D56-48CD-AEC9-E0208096EE10}"/>
                </a:ext>
              </a:extLst>
            </p:cNvPr>
            <p:cNvPicPr>
              <a:picLocks noChangeAspect="1"/>
            </p:cNvPicPr>
            <p:nvPr/>
          </p:nvPicPr>
          <p:blipFill>
            <a:blip r:embed="rId6">
              <a:grayscl/>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549324" y="5049420"/>
              <a:ext cx="1943100" cy="1681996"/>
            </a:xfrm>
            <a:prstGeom prst="rect">
              <a:avLst/>
            </a:prstGeom>
          </p:spPr>
        </p:pic>
        <p:sp>
          <p:nvSpPr>
            <p:cNvPr id="33" name="TextBox 32">
              <a:extLst>
                <a:ext uri="{FF2B5EF4-FFF2-40B4-BE49-F238E27FC236}">
                  <a16:creationId xmlns:a16="http://schemas.microsoft.com/office/drawing/2014/main" id="{71A7790E-CF74-4B36-BCF6-11AF2A209A38}"/>
                </a:ext>
              </a:extLst>
            </p:cNvPr>
            <p:cNvSpPr txBox="1"/>
            <p:nvPr/>
          </p:nvSpPr>
          <p:spPr>
            <a:xfrm>
              <a:off x="6197600" y="5295900"/>
              <a:ext cx="800100" cy="1295987"/>
            </a:xfrm>
            <a:prstGeom prst="rect">
              <a:avLst/>
            </a:prstGeom>
            <a:noFill/>
          </p:spPr>
          <p:txBody>
            <a:bodyPr wrap="square" rtlCol="0">
              <a:spAutoFit/>
            </a:bodyPr>
            <a:lstStyle/>
            <a:p>
              <a:r>
                <a:rPr lang="en-CA" sz="6000" dirty="0">
                  <a:solidFill>
                    <a:schemeClr val="accent1"/>
                  </a:solidFill>
                  <a:latin typeface="Cambria" panose="02040503050406030204" pitchFamily="18" charset="0"/>
                  <a:ea typeface="Cambria" panose="02040503050406030204" pitchFamily="18" charset="0"/>
                </a:rPr>
                <a:t>?</a:t>
              </a:r>
            </a:p>
          </p:txBody>
        </p:sp>
      </p:grpSp>
      <p:sp>
        <p:nvSpPr>
          <p:cNvPr id="39" name="Content Placeholder 2">
            <a:extLst>
              <a:ext uri="{FF2B5EF4-FFF2-40B4-BE49-F238E27FC236}">
                <a16:creationId xmlns:a16="http://schemas.microsoft.com/office/drawing/2014/main" id="{91901551-0F90-45E9-9EA9-E043220881FF}"/>
              </a:ext>
            </a:extLst>
          </p:cNvPr>
          <p:cNvSpPr txBox="1">
            <a:spLocks/>
          </p:cNvSpPr>
          <p:nvPr/>
        </p:nvSpPr>
        <p:spPr bwMode="auto">
          <a:xfrm>
            <a:off x="5997570" y="5792138"/>
            <a:ext cx="6054725" cy="811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Evaluate model performance</a:t>
            </a:r>
          </a:p>
        </p:txBody>
      </p:sp>
      <p:sp>
        <p:nvSpPr>
          <p:cNvPr id="40" name="Title 1">
            <a:extLst>
              <a:ext uri="{FF2B5EF4-FFF2-40B4-BE49-F238E27FC236}">
                <a16:creationId xmlns:a16="http://schemas.microsoft.com/office/drawing/2014/main" id="{B8D44F38-0E07-4B59-B54F-9E89965D5492}"/>
              </a:ext>
            </a:extLst>
          </p:cNvPr>
          <p:cNvSpPr txBox="1">
            <a:spLocks/>
          </p:cNvSpPr>
          <p:nvPr/>
        </p:nvSpPr>
        <p:spPr bwMode="auto">
          <a:xfrm>
            <a:off x="3712981" y="95560"/>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Project Goals</a:t>
            </a:r>
            <a:endParaRPr lang="en-US" sz="1400" dirty="0">
              <a:solidFill>
                <a:srgbClr val="A6A6A6"/>
              </a:solidFill>
              <a:latin typeface="Lucida Sans" charset="0"/>
              <a:cs typeface="Lucida Sans" charset="0"/>
            </a:endParaRPr>
          </a:p>
        </p:txBody>
      </p:sp>
      <p:sp>
        <p:nvSpPr>
          <p:cNvPr id="41" name="Arrow: Down 40">
            <a:extLst>
              <a:ext uri="{FF2B5EF4-FFF2-40B4-BE49-F238E27FC236}">
                <a16:creationId xmlns:a16="http://schemas.microsoft.com/office/drawing/2014/main" id="{4DA3E4D7-A46D-44AF-B6D7-21E244B84267}"/>
              </a:ext>
            </a:extLst>
          </p:cNvPr>
          <p:cNvSpPr/>
          <p:nvPr/>
        </p:nvSpPr>
        <p:spPr>
          <a:xfrm>
            <a:off x="3411720" y="4549771"/>
            <a:ext cx="1549399" cy="519245"/>
          </a:xfrm>
          <a:prstGeom prst="downArrow">
            <a:avLst>
              <a:gd name="adj1" fmla="val 37747"/>
              <a:gd name="adj2" fmla="val 50000"/>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4747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anim calcmode="lin" valueType="num">
                                      <p:cBhvr>
                                        <p:cTn id="16" dur="1000" fill="hold"/>
                                        <p:tgtEl>
                                          <p:spTgt spid="41"/>
                                        </p:tgtEl>
                                        <p:attrNameLst>
                                          <p:attrName>ppt_x</p:attrName>
                                        </p:attrNameLst>
                                      </p:cBhvr>
                                      <p:tavLst>
                                        <p:tav tm="0">
                                          <p:val>
                                            <p:strVal val="#ppt_x"/>
                                          </p:val>
                                        </p:tav>
                                        <p:tav tm="100000">
                                          <p:val>
                                            <p:strVal val="#ppt_x"/>
                                          </p:val>
                                        </p:tav>
                                      </p:tavLst>
                                    </p:anim>
                                    <p:anim calcmode="lin" valueType="num">
                                      <p:cBhvr>
                                        <p:cTn id="17" dur="1000" fill="hold"/>
                                        <p:tgtEl>
                                          <p:spTgt spid="41"/>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9" grpId="0"/>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369B-A7BE-46AD-B4F9-1B8F8AC11E99}"/>
              </a:ext>
            </a:extLst>
          </p:cNvPr>
          <p:cNvSpPr>
            <a:spLocks noGrp="1"/>
          </p:cNvSpPr>
          <p:nvPr>
            <p:ph type="title" idx="4294967295"/>
          </p:nvPr>
        </p:nvSpPr>
        <p:spPr>
          <a:xfrm>
            <a:off x="3276600" y="2362200"/>
            <a:ext cx="8915400" cy="782638"/>
          </a:xfrm>
        </p:spPr>
        <p:txBody>
          <a:bodyPr/>
          <a:lstStyle/>
          <a:p>
            <a:r>
              <a:rPr lang="en-CA" dirty="0"/>
              <a:t>What is MESH?</a:t>
            </a:r>
          </a:p>
        </p:txBody>
      </p:sp>
    </p:spTree>
    <p:extLst>
      <p:ext uri="{BB962C8B-B14F-4D97-AF65-F5344CB8AC3E}">
        <p14:creationId xmlns:p14="http://schemas.microsoft.com/office/powerpoint/2010/main" val="3554393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369B-A7BE-46AD-B4F9-1B8F8AC11E99}"/>
              </a:ext>
            </a:extLst>
          </p:cNvPr>
          <p:cNvSpPr>
            <a:spLocks noGrp="1"/>
          </p:cNvSpPr>
          <p:nvPr>
            <p:ph type="title" idx="4294967295"/>
          </p:nvPr>
        </p:nvSpPr>
        <p:spPr>
          <a:xfrm>
            <a:off x="3030062" y="1154508"/>
            <a:ext cx="6125671" cy="2689020"/>
          </a:xfrm>
        </p:spPr>
        <p:txBody>
          <a:bodyPr>
            <a:normAutofit fontScale="90000"/>
          </a:bodyPr>
          <a:lstStyle/>
          <a:p>
            <a:r>
              <a:rPr lang="en-CA" sz="3100" b="1" dirty="0">
                <a:solidFill>
                  <a:srgbClr val="417630"/>
                </a:solidFill>
              </a:rPr>
              <a:t>M</a:t>
            </a:r>
            <a:r>
              <a:rPr lang="en-CA" sz="2400" dirty="0"/>
              <a:t> 		</a:t>
            </a:r>
            <a:r>
              <a:rPr lang="en-CA" sz="2400" dirty="0" err="1"/>
              <a:t>Modélisation</a:t>
            </a:r>
            <a:br>
              <a:rPr lang="en-CA" sz="2400" dirty="0"/>
            </a:br>
            <a:r>
              <a:rPr lang="en-CA" sz="3100" b="1" dirty="0">
                <a:solidFill>
                  <a:srgbClr val="417630"/>
                </a:solidFill>
              </a:rPr>
              <a:t>E</a:t>
            </a:r>
            <a:r>
              <a:rPr lang="en-CA" sz="2400" b="1" dirty="0">
                <a:solidFill>
                  <a:srgbClr val="417630"/>
                </a:solidFill>
              </a:rPr>
              <a:t> </a:t>
            </a:r>
            <a:r>
              <a:rPr lang="en-CA" sz="2400" dirty="0"/>
              <a:t>		</a:t>
            </a:r>
            <a:r>
              <a:rPr lang="en-CA" sz="2400" dirty="0" err="1"/>
              <a:t>Environmentale</a:t>
            </a:r>
            <a:r>
              <a:rPr lang="en-CA" sz="2400" dirty="0"/>
              <a:t> </a:t>
            </a:r>
            <a:r>
              <a:rPr lang="en-CA" sz="2400" dirty="0" err="1"/>
              <a:t>communautaire</a:t>
            </a:r>
            <a:br>
              <a:rPr lang="en-CA" sz="2400" dirty="0"/>
            </a:br>
            <a:r>
              <a:rPr lang="en-CA" sz="3100" b="1" dirty="0">
                <a:solidFill>
                  <a:srgbClr val="417630"/>
                </a:solidFill>
              </a:rPr>
              <a:t>S</a:t>
            </a:r>
            <a:r>
              <a:rPr lang="en-CA" sz="2400" dirty="0"/>
              <a:t>		Surface and</a:t>
            </a:r>
            <a:br>
              <a:rPr lang="en-CA" sz="2400" dirty="0"/>
            </a:br>
            <a:r>
              <a:rPr lang="en-CA" sz="3100" b="1" dirty="0">
                <a:solidFill>
                  <a:srgbClr val="417630"/>
                </a:solidFill>
              </a:rPr>
              <a:t>H</a:t>
            </a:r>
            <a:r>
              <a:rPr lang="en-CA" sz="2400" b="1" dirty="0">
                <a:solidFill>
                  <a:srgbClr val="417630"/>
                </a:solidFill>
              </a:rPr>
              <a:t>	</a:t>
            </a:r>
            <a:r>
              <a:rPr lang="en-CA" sz="2400" dirty="0"/>
              <a:t>	Hydrology</a:t>
            </a:r>
          </a:p>
        </p:txBody>
      </p:sp>
      <p:sp>
        <p:nvSpPr>
          <p:cNvPr id="4" name="Title 1">
            <a:extLst>
              <a:ext uri="{FF2B5EF4-FFF2-40B4-BE49-F238E27FC236}">
                <a16:creationId xmlns:a16="http://schemas.microsoft.com/office/drawing/2014/main" id="{AAA6ED65-16C2-4B89-B40D-154D1A881DAF}"/>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What is MESH?</a:t>
            </a:r>
            <a:endParaRPr lang="en-US" sz="1400" dirty="0">
              <a:solidFill>
                <a:srgbClr val="A6A6A6"/>
              </a:solidFill>
              <a:latin typeface="Lucida Sans" charset="0"/>
              <a:cs typeface="Lucida Sans" charset="0"/>
            </a:endParaRPr>
          </a:p>
        </p:txBody>
      </p:sp>
      <p:grpSp>
        <p:nvGrpSpPr>
          <p:cNvPr id="35" name="Group 34">
            <a:extLst>
              <a:ext uri="{FF2B5EF4-FFF2-40B4-BE49-F238E27FC236}">
                <a16:creationId xmlns:a16="http://schemas.microsoft.com/office/drawing/2014/main" id="{F15DDCD0-A2D2-4F1E-9906-26A1DBDEB5CD}"/>
              </a:ext>
            </a:extLst>
          </p:cNvPr>
          <p:cNvGrpSpPr/>
          <p:nvPr/>
        </p:nvGrpSpPr>
        <p:grpSpPr>
          <a:xfrm>
            <a:off x="6969031" y="2956635"/>
            <a:ext cx="1781613" cy="1672252"/>
            <a:chOff x="6969031" y="2948752"/>
            <a:chExt cx="1781613" cy="1672252"/>
          </a:xfrm>
        </p:grpSpPr>
        <p:grpSp>
          <p:nvGrpSpPr>
            <p:cNvPr id="5" name="Group 4">
              <a:extLst>
                <a:ext uri="{FF2B5EF4-FFF2-40B4-BE49-F238E27FC236}">
                  <a16:creationId xmlns:a16="http://schemas.microsoft.com/office/drawing/2014/main" id="{3B4EEAA0-C0AB-4721-8398-2290D19FEABD}"/>
                </a:ext>
              </a:extLst>
            </p:cNvPr>
            <p:cNvGrpSpPr/>
            <p:nvPr/>
          </p:nvGrpSpPr>
          <p:grpSpPr>
            <a:xfrm flipH="1">
              <a:off x="6969031" y="2948752"/>
              <a:ext cx="1781613" cy="1672252"/>
              <a:chOff x="3689808" y="3941874"/>
              <a:chExt cx="1443157" cy="1443157"/>
            </a:xfrm>
          </p:grpSpPr>
          <p:pic>
            <p:nvPicPr>
              <p:cNvPr id="21" name="Picture 20">
                <a:extLst>
                  <a:ext uri="{FF2B5EF4-FFF2-40B4-BE49-F238E27FC236}">
                    <a16:creationId xmlns:a16="http://schemas.microsoft.com/office/drawing/2014/main" id="{B0D6ED5D-35EB-4B93-BB7F-6EFA6B68F60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32188" y1="19375" x2="32188" y2="19375"/>
                            <a14:backgroundMark x1="2656" y1="22969" x2="77031" y2="96875"/>
                            <a14:backgroundMark x1="1719" y1="98125" x2="76406" y2="23438"/>
                            <a14:backgroundMark x1="39844" y1="1719" x2="41250" y2="66406"/>
                            <a14:backgroundMark x1="39844" y1="60469" x2="97031" y2="6031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689808" y="3941874"/>
                <a:ext cx="1443157" cy="1443157"/>
              </a:xfrm>
              <a:prstGeom prst="rect">
                <a:avLst/>
              </a:prstGeom>
            </p:spPr>
          </p:pic>
          <p:sp>
            <p:nvSpPr>
              <p:cNvPr id="3" name="TextBox 2">
                <a:extLst>
                  <a:ext uri="{FF2B5EF4-FFF2-40B4-BE49-F238E27FC236}">
                    <a16:creationId xmlns:a16="http://schemas.microsoft.com/office/drawing/2014/main" id="{8B1E4BB0-DB87-4EDD-9046-A164B81C7967}"/>
                  </a:ext>
                </a:extLst>
              </p:cNvPr>
              <p:cNvSpPr txBox="1"/>
              <p:nvPr/>
            </p:nvSpPr>
            <p:spPr>
              <a:xfrm>
                <a:off x="3691766" y="4289271"/>
                <a:ext cx="1136015" cy="239051"/>
              </a:xfrm>
              <a:prstGeom prst="rect">
                <a:avLst/>
              </a:prstGeom>
              <a:noFill/>
            </p:spPr>
            <p:txBody>
              <a:bodyPr wrap="square" rtlCol="0">
                <a:spAutoFit/>
              </a:bodyPr>
              <a:lstStyle/>
              <a:p>
                <a:pPr algn="ctr"/>
                <a:r>
                  <a:rPr lang="en-CA" sz="1200" dirty="0"/>
                  <a:t>LSS</a:t>
                </a:r>
                <a:endParaRPr lang="en-CA" sz="1000" dirty="0"/>
              </a:p>
            </p:txBody>
          </p:sp>
        </p:grpSp>
        <p:sp>
          <p:nvSpPr>
            <p:cNvPr id="7" name="Rectangle 6">
              <a:extLst>
                <a:ext uri="{FF2B5EF4-FFF2-40B4-BE49-F238E27FC236}">
                  <a16:creationId xmlns:a16="http://schemas.microsoft.com/office/drawing/2014/main" id="{78AE68D1-AD05-4405-8FEE-062C0E7F6DB3}"/>
                </a:ext>
              </a:extLst>
            </p:cNvPr>
            <p:cNvSpPr/>
            <p:nvPr/>
          </p:nvSpPr>
          <p:spPr>
            <a:xfrm>
              <a:off x="7769985" y="4049250"/>
              <a:ext cx="451731" cy="1707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Cloud 7">
              <a:extLst>
                <a:ext uri="{FF2B5EF4-FFF2-40B4-BE49-F238E27FC236}">
                  <a16:creationId xmlns:a16="http://schemas.microsoft.com/office/drawing/2014/main" id="{E3DCD086-10D2-46C6-A0FF-2FD79F5B6C99}"/>
                </a:ext>
              </a:extLst>
            </p:cNvPr>
            <p:cNvSpPr/>
            <p:nvPr/>
          </p:nvSpPr>
          <p:spPr>
            <a:xfrm>
              <a:off x="7669924" y="3628296"/>
              <a:ext cx="299545" cy="147545"/>
            </a:xfrm>
            <a:prstGeom prst="cloud">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Sun 8">
              <a:extLst>
                <a:ext uri="{FF2B5EF4-FFF2-40B4-BE49-F238E27FC236}">
                  <a16:creationId xmlns:a16="http://schemas.microsoft.com/office/drawing/2014/main" id="{03B390A0-EA88-4D99-AA0E-5A8B744E4A98}"/>
                </a:ext>
              </a:extLst>
            </p:cNvPr>
            <p:cNvSpPr/>
            <p:nvPr/>
          </p:nvSpPr>
          <p:spPr>
            <a:xfrm>
              <a:off x="8121655" y="3628296"/>
              <a:ext cx="210444" cy="199490"/>
            </a:xfrm>
            <a:prstGeom prst="sun">
              <a:avLst/>
            </a:prstGeom>
            <a:solidFill>
              <a:srgbClr val="FFFF00"/>
            </a:solidFill>
            <a:ln>
              <a:solidFill>
                <a:srgbClr val="CD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9FDA81FA-5E61-4845-A8E1-B2A08446CAA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905832" y="3890124"/>
              <a:ext cx="127273" cy="165276"/>
            </a:xfrm>
            <a:prstGeom prst="rect">
              <a:avLst/>
            </a:prstGeom>
          </p:spPr>
        </p:pic>
        <p:cxnSp>
          <p:nvCxnSpPr>
            <p:cNvPr id="26" name="Straight Arrow Connector 25">
              <a:extLst>
                <a:ext uri="{FF2B5EF4-FFF2-40B4-BE49-F238E27FC236}">
                  <a16:creationId xmlns:a16="http://schemas.microsoft.com/office/drawing/2014/main" id="{29C8BC02-108D-45FA-B7E9-E0EB2DC0779D}"/>
                </a:ext>
              </a:extLst>
            </p:cNvPr>
            <p:cNvCxnSpPr>
              <a:cxnSpLocks/>
            </p:cNvCxnSpPr>
            <p:nvPr/>
          </p:nvCxnSpPr>
          <p:spPr>
            <a:xfrm>
              <a:off x="8011271" y="3727131"/>
              <a:ext cx="657" cy="42765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F18564E-0BB8-4216-88BA-321AF393B946}"/>
              </a:ext>
            </a:extLst>
          </p:cNvPr>
          <p:cNvGrpSpPr/>
          <p:nvPr/>
        </p:nvGrpSpPr>
        <p:grpSpPr>
          <a:xfrm>
            <a:off x="6969036" y="4267752"/>
            <a:ext cx="1781612" cy="1781612"/>
            <a:chOff x="6969036" y="4267752"/>
            <a:chExt cx="1781612" cy="1781612"/>
          </a:xfrm>
        </p:grpSpPr>
        <p:pic>
          <p:nvPicPr>
            <p:cNvPr id="23" name="Picture 22">
              <a:extLst>
                <a:ext uri="{FF2B5EF4-FFF2-40B4-BE49-F238E27FC236}">
                  <a16:creationId xmlns:a16="http://schemas.microsoft.com/office/drawing/2014/main" id="{CDB55A56-7B9A-4170-9FB5-6D94DB84A14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32188" y1="19375" x2="32188" y2="19375"/>
                          <a14:backgroundMark x1="2656" y1="22969" x2="77031" y2="96875"/>
                          <a14:backgroundMark x1="1719" y1="98125" x2="76406" y2="23438"/>
                          <a14:backgroundMark x1="39844" y1="1719" x2="41250" y2="66406"/>
                          <a14:backgroundMark x1="39844" y1="60469" x2="97031" y2="6031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6969036" y="4267752"/>
              <a:ext cx="1781612" cy="1781612"/>
            </a:xfrm>
            <a:prstGeom prst="rect">
              <a:avLst/>
            </a:prstGeom>
          </p:spPr>
        </p:pic>
        <p:sp>
          <p:nvSpPr>
            <p:cNvPr id="15" name="TextBox 14">
              <a:extLst>
                <a:ext uri="{FF2B5EF4-FFF2-40B4-BE49-F238E27FC236}">
                  <a16:creationId xmlns:a16="http://schemas.microsoft.com/office/drawing/2014/main" id="{4732F079-C5D6-4CAC-8AE9-81D5B1A8E6FA}"/>
                </a:ext>
              </a:extLst>
            </p:cNvPr>
            <p:cNvSpPr txBox="1"/>
            <p:nvPr/>
          </p:nvSpPr>
          <p:spPr>
            <a:xfrm>
              <a:off x="7348210" y="4667801"/>
              <a:ext cx="1402438" cy="461665"/>
            </a:xfrm>
            <a:prstGeom prst="rect">
              <a:avLst/>
            </a:prstGeom>
            <a:noFill/>
          </p:spPr>
          <p:txBody>
            <a:bodyPr wrap="square" rtlCol="0">
              <a:spAutoFit/>
            </a:bodyPr>
            <a:lstStyle/>
            <a:p>
              <a:pPr algn="ctr"/>
              <a:r>
                <a:rPr lang="en-CA" sz="1200" dirty="0"/>
                <a:t>Specific Processes</a:t>
              </a:r>
              <a:endParaRPr lang="en-CA" sz="1000" dirty="0"/>
            </a:p>
          </p:txBody>
        </p:sp>
        <p:sp>
          <p:nvSpPr>
            <p:cNvPr id="37" name="Rectangle 36">
              <a:extLst>
                <a:ext uri="{FF2B5EF4-FFF2-40B4-BE49-F238E27FC236}">
                  <a16:creationId xmlns:a16="http://schemas.microsoft.com/office/drawing/2014/main" id="{2A825B51-A848-4DE0-B943-3EB24F95A36E}"/>
                </a:ext>
              </a:extLst>
            </p:cNvPr>
            <p:cNvSpPr/>
            <p:nvPr/>
          </p:nvSpPr>
          <p:spPr>
            <a:xfrm>
              <a:off x="7668881" y="5376883"/>
              <a:ext cx="451731" cy="1707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9" name="Picture 38">
            <a:extLst>
              <a:ext uri="{FF2B5EF4-FFF2-40B4-BE49-F238E27FC236}">
                <a16:creationId xmlns:a16="http://schemas.microsoft.com/office/drawing/2014/main" id="{AF07E962-688F-4EAE-AFD1-9FA10C658BD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671867" y="5363206"/>
            <a:ext cx="196236" cy="196236"/>
          </a:xfrm>
          <a:prstGeom prst="rect">
            <a:avLst/>
          </a:prstGeom>
        </p:spPr>
      </p:pic>
      <p:grpSp>
        <p:nvGrpSpPr>
          <p:cNvPr id="41" name="Group 40">
            <a:extLst>
              <a:ext uri="{FF2B5EF4-FFF2-40B4-BE49-F238E27FC236}">
                <a16:creationId xmlns:a16="http://schemas.microsoft.com/office/drawing/2014/main" id="{126EFAF5-8073-4D0E-8DDD-5B2164205698}"/>
              </a:ext>
            </a:extLst>
          </p:cNvPr>
          <p:cNvGrpSpPr/>
          <p:nvPr/>
        </p:nvGrpSpPr>
        <p:grpSpPr>
          <a:xfrm>
            <a:off x="8374558" y="2886189"/>
            <a:ext cx="1781612" cy="1781612"/>
            <a:chOff x="8374558" y="2886189"/>
            <a:chExt cx="1781612" cy="1781612"/>
          </a:xfrm>
        </p:grpSpPr>
        <p:grpSp>
          <p:nvGrpSpPr>
            <p:cNvPr id="36" name="Group 35">
              <a:extLst>
                <a:ext uri="{FF2B5EF4-FFF2-40B4-BE49-F238E27FC236}">
                  <a16:creationId xmlns:a16="http://schemas.microsoft.com/office/drawing/2014/main" id="{2F5A146B-430C-4383-9F7B-EC6CF42CD61E}"/>
                </a:ext>
              </a:extLst>
            </p:cNvPr>
            <p:cNvGrpSpPr/>
            <p:nvPr/>
          </p:nvGrpSpPr>
          <p:grpSpPr>
            <a:xfrm>
              <a:off x="8374558" y="2886189"/>
              <a:ext cx="1781612" cy="1781612"/>
              <a:chOff x="8374558" y="2886189"/>
              <a:chExt cx="1781612" cy="1781612"/>
            </a:xfrm>
          </p:grpSpPr>
          <p:pic>
            <p:nvPicPr>
              <p:cNvPr id="22" name="Picture 21">
                <a:extLst>
                  <a:ext uri="{FF2B5EF4-FFF2-40B4-BE49-F238E27FC236}">
                    <a16:creationId xmlns:a16="http://schemas.microsoft.com/office/drawing/2014/main" id="{D1615AAC-E901-407E-9196-82B6B3129D8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32188" y1="19375" x2="32188" y2="19375"/>
                            <a14:backgroundMark x1="2656" y1="22969" x2="77031" y2="96875"/>
                            <a14:backgroundMark x1="1719" y1="98125" x2="76406" y2="23438"/>
                            <a14:backgroundMark x1="39844" y1="1719" x2="41250" y2="66406"/>
                            <a14:backgroundMark x1="39844" y1="60469" x2="97031" y2="6031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8374558" y="2886189"/>
                <a:ext cx="1781612" cy="1781612"/>
              </a:xfrm>
              <a:prstGeom prst="rect">
                <a:avLst/>
              </a:prstGeom>
            </p:spPr>
          </p:pic>
          <p:sp>
            <p:nvSpPr>
              <p:cNvPr id="14" name="TextBox 13">
                <a:extLst>
                  <a:ext uri="{FF2B5EF4-FFF2-40B4-BE49-F238E27FC236}">
                    <a16:creationId xmlns:a16="http://schemas.microsoft.com/office/drawing/2014/main" id="{55E9CE8D-23A7-4491-9ADB-D85860FBF6DC}"/>
                  </a:ext>
                </a:extLst>
              </p:cNvPr>
              <p:cNvSpPr txBox="1"/>
              <p:nvPr/>
            </p:nvSpPr>
            <p:spPr>
              <a:xfrm>
                <a:off x="8711273" y="3354798"/>
                <a:ext cx="1402438" cy="276999"/>
              </a:xfrm>
              <a:prstGeom prst="rect">
                <a:avLst/>
              </a:prstGeom>
              <a:noFill/>
            </p:spPr>
            <p:txBody>
              <a:bodyPr wrap="square" rtlCol="0">
                <a:spAutoFit/>
              </a:bodyPr>
              <a:lstStyle/>
              <a:p>
                <a:pPr algn="ctr"/>
                <a:r>
                  <a:rPr lang="en-CA" sz="1200" dirty="0"/>
                  <a:t>Runoff</a:t>
                </a:r>
                <a:endParaRPr lang="en-CA" sz="1000" dirty="0"/>
              </a:p>
            </p:txBody>
          </p:sp>
          <p:sp>
            <p:nvSpPr>
              <p:cNvPr id="30" name="Rectangle 29">
                <a:extLst>
                  <a:ext uri="{FF2B5EF4-FFF2-40B4-BE49-F238E27FC236}">
                    <a16:creationId xmlns:a16="http://schemas.microsoft.com/office/drawing/2014/main" id="{97FF12E4-8E73-417E-A6BC-88EDDDF38A5D}"/>
                  </a:ext>
                </a:extLst>
              </p:cNvPr>
              <p:cNvSpPr/>
              <p:nvPr/>
            </p:nvSpPr>
            <p:spPr>
              <a:xfrm>
                <a:off x="9155733" y="4048220"/>
                <a:ext cx="451731" cy="1707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1" name="Picture 30">
                <a:extLst>
                  <a:ext uri="{FF2B5EF4-FFF2-40B4-BE49-F238E27FC236}">
                    <a16:creationId xmlns:a16="http://schemas.microsoft.com/office/drawing/2014/main" id="{EBA29E85-A655-48C1-ADFF-B74725F126F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291580" y="3889094"/>
                <a:ext cx="127273" cy="165276"/>
              </a:xfrm>
              <a:prstGeom prst="rect">
                <a:avLst/>
              </a:prstGeom>
            </p:spPr>
          </p:pic>
          <p:cxnSp>
            <p:nvCxnSpPr>
              <p:cNvPr id="34" name="Straight Arrow Connector 33">
                <a:extLst>
                  <a:ext uri="{FF2B5EF4-FFF2-40B4-BE49-F238E27FC236}">
                    <a16:creationId xmlns:a16="http://schemas.microsoft.com/office/drawing/2014/main" id="{74B7CBCA-8268-450C-8961-930E09E13D86}"/>
                  </a:ext>
                </a:extLst>
              </p:cNvPr>
              <p:cNvCxnSpPr/>
              <p:nvPr/>
            </p:nvCxnSpPr>
            <p:spPr>
              <a:xfrm>
                <a:off x="9434619" y="3998612"/>
                <a:ext cx="26999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B29E8CCB-4F54-4FB4-97F4-1EF2A96A01D6}"/>
                </a:ext>
              </a:extLst>
            </p:cNvPr>
            <p:cNvCxnSpPr/>
            <p:nvPr/>
          </p:nvCxnSpPr>
          <p:spPr>
            <a:xfrm>
              <a:off x="9435628" y="4130381"/>
              <a:ext cx="26999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4" name="Picture 43">
            <a:extLst>
              <a:ext uri="{FF2B5EF4-FFF2-40B4-BE49-F238E27FC236}">
                <a16:creationId xmlns:a16="http://schemas.microsoft.com/office/drawing/2014/main" id="{AAD60E15-13C5-45F4-B5D1-9721D447787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910511" y="5389324"/>
            <a:ext cx="144000" cy="144000"/>
          </a:xfrm>
          <a:prstGeom prst="rect">
            <a:avLst/>
          </a:prstGeom>
        </p:spPr>
      </p:pic>
      <p:grpSp>
        <p:nvGrpSpPr>
          <p:cNvPr id="49" name="Group 48">
            <a:extLst>
              <a:ext uri="{FF2B5EF4-FFF2-40B4-BE49-F238E27FC236}">
                <a16:creationId xmlns:a16="http://schemas.microsoft.com/office/drawing/2014/main" id="{C906DDC1-97F2-4406-9989-4FA6904D6C7E}"/>
              </a:ext>
            </a:extLst>
          </p:cNvPr>
          <p:cNvGrpSpPr/>
          <p:nvPr/>
        </p:nvGrpSpPr>
        <p:grpSpPr>
          <a:xfrm>
            <a:off x="8371474" y="4275611"/>
            <a:ext cx="1781612" cy="1781612"/>
            <a:chOff x="8371474" y="4275611"/>
            <a:chExt cx="1781612" cy="1781612"/>
          </a:xfrm>
        </p:grpSpPr>
        <p:pic>
          <p:nvPicPr>
            <p:cNvPr id="24" name="Picture 23">
              <a:extLst>
                <a:ext uri="{FF2B5EF4-FFF2-40B4-BE49-F238E27FC236}">
                  <a16:creationId xmlns:a16="http://schemas.microsoft.com/office/drawing/2014/main" id="{0C9C02EF-AD9E-40CF-87C2-256053217E2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32188" y1="19375" x2="32188" y2="19375"/>
                          <a14:backgroundMark x1="2656" y1="22969" x2="77031" y2="96875"/>
                          <a14:backgroundMark x1="1719" y1="98125" x2="76406" y2="23438"/>
                          <a14:backgroundMark x1="39844" y1="1719" x2="41250" y2="66406"/>
                          <a14:backgroundMark x1="39844" y1="60469" x2="97031" y2="6031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8371474" y="4275611"/>
              <a:ext cx="1781612" cy="1781612"/>
            </a:xfrm>
            <a:prstGeom prst="rect">
              <a:avLst/>
            </a:prstGeom>
          </p:spPr>
        </p:pic>
        <p:sp>
          <p:nvSpPr>
            <p:cNvPr id="16" name="TextBox 15">
              <a:extLst>
                <a:ext uri="{FF2B5EF4-FFF2-40B4-BE49-F238E27FC236}">
                  <a16:creationId xmlns:a16="http://schemas.microsoft.com/office/drawing/2014/main" id="{66BB0CFD-FF90-4D12-AA22-A53F7AB54939}"/>
                </a:ext>
              </a:extLst>
            </p:cNvPr>
            <p:cNvSpPr txBox="1"/>
            <p:nvPr/>
          </p:nvSpPr>
          <p:spPr>
            <a:xfrm>
              <a:off x="8711273" y="4695175"/>
              <a:ext cx="1402438" cy="276999"/>
            </a:xfrm>
            <a:prstGeom prst="rect">
              <a:avLst/>
            </a:prstGeom>
            <a:noFill/>
          </p:spPr>
          <p:txBody>
            <a:bodyPr wrap="square" rtlCol="0">
              <a:spAutoFit/>
            </a:bodyPr>
            <a:lstStyle/>
            <a:p>
              <a:pPr algn="ctr"/>
              <a:r>
                <a:rPr lang="en-CA" sz="1200" dirty="0"/>
                <a:t>Routing</a:t>
              </a:r>
              <a:endParaRPr lang="en-CA" sz="1000" dirty="0"/>
            </a:p>
          </p:txBody>
        </p:sp>
        <p:pic>
          <p:nvPicPr>
            <p:cNvPr id="47" name="Picture 46">
              <a:extLst>
                <a:ext uri="{FF2B5EF4-FFF2-40B4-BE49-F238E27FC236}">
                  <a16:creationId xmlns:a16="http://schemas.microsoft.com/office/drawing/2014/main" id="{E50F30D4-480D-45B0-BC09-101E6D54B286}"/>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3772" b="79042" l="20000" r="90667"/>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5"/>
                </a:ext>
              </a:extLst>
            </a:blip>
            <a:srcRect l="11718" t="13677" b="18426"/>
            <a:stretch/>
          </p:blipFill>
          <p:spPr>
            <a:xfrm>
              <a:off x="8960275" y="4969201"/>
              <a:ext cx="842646" cy="721521"/>
            </a:xfrm>
            <a:prstGeom prst="rect">
              <a:avLst/>
            </a:prstGeom>
          </p:spPr>
        </p:pic>
      </p:grpSp>
      <p:grpSp>
        <p:nvGrpSpPr>
          <p:cNvPr id="51" name="Group 50">
            <a:extLst>
              <a:ext uri="{FF2B5EF4-FFF2-40B4-BE49-F238E27FC236}">
                <a16:creationId xmlns:a16="http://schemas.microsoft.com/office/drawing/2014/main" id="{BA23A9E3-D57C-4D05-B7DC-6986A04F5804}"/>
              </a:ext>
            </a:extLst>
          </p:cNvPr>
          <p:cNvGrpSpPr/>
          <p:nvPr/>
        </p:nvGrpSpPr>
        <p:grpSpPr>
          <a:xfrm>
            <a:off x="3226430" y="3210490"/>
            <a:ext cx="1781612" cy="2337119"/>
            <a:chOff x="3226430" y="3210490"/>
            <a:chExt cx="1781612" cy="2337119"/>
          </a:xfrm>
        </p:grpSpPr>
        <p:sp>
          <p:nvSpPr>
            <p:cNvPr id="6" name="Arrow: Up-Down 5">
              <a:extLst>
                <a:ext uri="{FF2B5EF4-FFF2-40B4-BE49-F238E27FC236}">
                  <a16:creationId xmlns:a16="http://schemas.microsoft.com/office/drawing/2014/main" id="{54AD7E83-4D8B-4569-B4A8-A552E5D2ABF8}"/>
                </a:ext>
              </a:extLst>
            </p:cNvPr>
            <p:cNvSpPr/>
            <p:nvPr/>
          </p:nvSpPr>
          <p:spPr>
            <a:xfrm rot="10800000">
              <a:off x="3675410" y="3228842"/>
              <a:ext cx="361311" cy="1485779"/>
            </a:xfrm>
            <a:prstGeom prst="upDownArrow">
              <a:avLst>
                <a:gd name="adj1" fmla="val 31818"/>
                <a:gd name="adj2" fmla="val 50000"/>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Down 17">
              <a:extLst>
                <a:ext uri="{FF2B5EF4-FFF2-40B4-BE49-F238E27FC236}">
                  <a16:creationId xmlns:a16="http://schemas.microsoft.com/office/drawing/2014/main" id="{0AF38DB5-1029-4DDD-8B36-B302943BAF17}"/>
                </a:ext>
              </a:extLst>
            </p:cNvPr>
            <p:cNvSpPr/>
            <p:nvPr/>
          </p:nvSpPr>
          <p:spPr>
            <a:xfrm rot="10800000">
              <a:off x="4216345" y="3210490"/>
              <a:ext cx="361312" cy="1485778"/>
            </a:xfrm>
            <a:prstGeom prst="downArrow">
              <a:avLst>
                <a:gd name="adj1" fmla="val 31818"/>
                <a:gd name="adj2" fmla="val 50000"/>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ectangle 49">
              <a:extLst>
                <a:ext uri="{FF2B5EF4-FFF2-40B4-BE49-F238E27FC236}">
                  <a16:creationId xmlns:a16="http://schemas.microsoft.com/office/drawing/2014/main" id="{50598333-A20A-40E4-A9FE-16D2BC65016C}"/>
                </a:ext>
              </a:extLst>
            </p:cNvPr>
            <p:cNvSpPr/>
            <p:nvPr/>
          </p:nvSpPr>
          <p:spPr>
            <a:xfrm>
              <a:off x="3226430" y="4778168"/>
              <a:ext cx="1781612" cy="76944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dirty="0">
                  <a:solidFill>
                    <a:srgbClr val="417630"/>
                  </a:solidFill>
                </a:rPr>
                <a:t>GEM</a:t>
              </a:r>
              <a:r>
                <a:rPr lang="en-CA" sz="4400" b="1" dirty="0">
                  <a:solidFill>
                    <a:srgbClr val="417630"/>
                  </a:solidFill>
                </a:rPr>
                <a:t> </a:t>
              </a:r>
              <a:endParaRPr lang="en-US" sz="4400" b="1" cap="none" spc="0" dirty="0">
                <a:ln/>
                <a:solidFill>
                  <a:schemeClr val="accent4"/>
                </a:solidFill>
                <a:effectLst/>
              </a:endParaRPr>
            </a:p>
          </p:txBody>
        </p:sp>
      </p:grpSp>
      <p:sp>
        <p:nvSpPr>
          <p:cNvPr id="52" name="TextBox 51">
            <a:extLst>
              <a:ext uri="{FF2B5EF4-FFF2-40B4-BE49-F238E27FC236}">
                <a16:creationId xmlns:a16="http://schemas.microsoft.com/office/drawing/2014/main" id="{18C9E615-FD55-49D6-9769-773718A359FC}"/>
              </a:ext>
            </a:extLst>
          </p:cNvPr>
          <p:cNvSpPr txBox="1"/>
          <p:nvPr/>
        </p:nvSpPr>
        <p:spPr>
          <a:xfrm>
            <a:off x="1587444" y="6514886"/>
            <a:ext cx="5257800" cy="253916"/>
          </a:xfrm>
          <a:prstGeom prst="rect">
            <a:avLst/>
          </a:prstGeom>
          <a:noFill/>
        </p:spPr>
        <p:txBody>
          <a:bodyPr wrap="square" rtlCol="0">
            <a:spAutoFit/>
          </a:bodyPr>
          <a:lstStyle/>
          <a:p>
            <a:r>
              <a:rPr lang="en-CA" sz="1050" dirty="0"/>
              <a:t>University of Saskatchewan, 2019 (</a:t>
            </a:r>
            <a:r>
              <a:rPr lang="en-CA" sz="1050" dirty="0" err="1"/>
              <a:t>Haghnegahdar</a:t>
            </a:r>
            <a:r>
              <a:rPr lang="en-CA" sz="1050" dirty="0"/>
              <a:t>, </a:t>
            </a:r>
            <a:r>
              <a:rPr lang="en-CA" sz="1050" dirty="0" err="1"/>
              <a:t>Tolson</a:t>
            </a:r>
            <a:r>
              <a:rPr lang="en-CA" sz="1050" dirty="0"/>
              <a:t>, Craig, &amp; </a:t>
            </a:r>
            <a:r>
              <a:rPr lang="en-CA" sz="1050" dirty="0" err="1"/>
              <a:t>Paya</a:t>
            </a:r>
            <a:r>
              <a:rPr lang="en-CA" sz="1050" dirty="0"/>
              <a:t>, 2015)</a:t>
            </a:r>
          </a:p>
        </p:txBody>
      </p:sp>
    </p:spTree>
    <p:extLst>
      <p:ext uri="{BB962C8B-B14F-4D97-AF65-F5344CB8AC3E}">
        <p14:creationId xmlns:p14="http://schemas.microsoft.com/office/powerpoint/2010/main" val="129433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ppt_x"/>
                                          </p:val>
                                        </p:tav>
                                        <p:tav tm="100000">
                                          <p:val>
                                            <p:strVal val="#ppt_x"/>
                                          </p:val>
                                        </p:tav>
                                      </p:tavLst>
                                    </p:anim>
                                    <p:anim calcmode="lin" valueType="num">
                                      <p:cBhvr additive="base">
                                        <p:cTn id="1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p:cTn id="23" dur="500" fill="hold"/>
                                        <p:tgtEl>
                                          <p:spTgt spid="39"/>
                                        </p:tgtEl>
                                        <p:attrNameLst>
                                          <p:attrName>ppt_w</p:attrName>
                                        </p:attrNameLst>
                                      </p:cBhvr>
                                      <p:tavLst>
                                        <p:tav tm="0">
                                          <p:val>
                                            <p:fltVal val="0"/>
                                          </p:val>
                                        </p:tav>
                                        <p:tav tm="100000">
                                          <p:val>
                                            <p:strVal val="#ppt_w"/>
                                          </p:val>
                                        </p:tav>
                                      </p:tavLst>
                                    </p:anim>
                                    <p:anim calcmode="lin" valueType="num">
                                      <p:cBhvr>
                                        <p:cTn id="24" dur="500" fill="hold"/>
                                        <p:tgtEl>
                                          <p:spTgt spid="39"/>
                                        </p:tgtEl>
                                        <p:attrNameLst>
                                          <p:attrName>ppt_h</p:attrName>
                                        </p:attrNameLst>
                                      </p:cBhvr>
                                      <p:tavLst>
                                        <p:tav tm="0">
                                          <p:val>
                                            <p:fltVal val="0"/>
                                          </p:val>
                                        </p:tav>
                                        <p:tav tm="100000">
                                          <p:val>
                                            <p:strVal val="#ppt_h"/>
                                          </p:val>
                                        </p:tav>
                                      </p:tavLst>
                                    </p:anim>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p:cTn id="30" dur="500" fill="hold"/>
                                        <p:tgtEl>
                                          <p:spTgt spid="44"/>
                                        </p:tgtEl>
                                        <p:attrNameLst>
                                          <p:attrName>ppt_w</p:attrName>
                                        </p:attrNameLst>
                                      </p:cBhvr>
                                      <p:tavLst>
                                        <p:tav tm="0">
                                          <p:val>
                                            <p:fltVal val="0"/>
                                          </p:val>
                                        </p:tav>
                                        <p:tav tm="100000">
                                          <p:val>
                                            <p:strVal val="#ppt_w"/>
                                          </p:val>
                                        </p:tav>
                                      </p:tavLst>
                                    </p:anim>
                                    <p:anim calcmode="lin" valueType="num">
                                      <p:cBhvr>
                                        <p:cTn id="31" dur="500" fill="hold"/>
                                        <p:tgtEl>
                                          <p:spTgt spid="44"/>
                                        </p:tgtEl>
                                        <p:attrNameLst>
                                          <p:attrName>ppt_h</p:attrName>
                                        </p:attrNameLst>
                                      </p:cBhvr>
                                      <p:tavLst>
                                        <p:tav tm="0">
                                          <p:val>
                                            <p:fltVal val="0"/>
                                          </p:val>
                                        </p:tav>
                                        <p:tav tm="100000">
                                          <p:val>
                                            <p:strVal val="#ppt_h"/>
                                          </p:val>
                                        </p:tav>
                                      </p:tavLst>
                                    </p:anim>
                                    <p:animEffect transition="in" filter="fade">
                                      <p:cBhvr>
                                        <p:cTn id="32" dur="500"/>
                                        <p:tgtEl>
                                          <p:spTgt spid="44"/>
                                        </p:tgtEl>
                                      </p:cBhvr>
                                    </p:animEffect>
                                  </p:childTnLst>
                                </p:cTn>
                              </p:par>
                            </p:childTnLst>
                          </p:cTn>
                        </p:par>
                        <p:par>
                          <p:cTn id="33" fill="hold">
                            <p:stCondLst>
                              <p:cond delay="500"/>
                            </p:stCondLst>
                            <p:childTnLst>
                              <p:par>
                                <p:cTn id="34" presetID="42" presetClass="exit" presetSubtype="0" fill="hold" nodeType="afterEffect">
                                  <p:stCondLst>
                                    <p:cond delay="0"/>
                                  </p:stCondLst>
                                  <p:childTnLst>
                                    <p:animEffect transition="out" filter="fade">
                                      <p:cBhvr>
                                        <p:cTn id="35" dur="750"/>
                                        <p:tgtEl>
                                          <p:spTgt spid="44"/>
                                        </p:tgtEl>
                                      </p:cBhvr>
                                    </p:animEffect>
                                    <p:anim calcmode="lin" valueType="num">
                                      <p:cBhvr>
                                        <p:cTn id="36" dur="750"/>
                                        <p:tgtEl>
                                          <p:spTgt spid="44"/>
                                        </p:tgtEl>
                                        <p:attrNameLst>
                                          <p:attrName>ppt_x</p:attrName>
                                        </p:attrNameLst>
                                      </p:cBhvr>
                                      <p:tavLst>
                                        <p:tav tm="0">
                                          <p:val>
                                            <p:strVal val="ppt_x"/>
                                          </p:val>
                                        </p:tav>
                                        <p:tav tm="100000">
                                          <p:val>
                                            <p:strVal val="ppt_x"/>
                                          </p:val>
                                        </p:tav>
                                      </p:tavLst>
                                    </p:anim>
                                    <p:anim calcmode="lin" valueType="num">
                                      <p:cBhvr>
                                        <p:cTn id="37" dur="750"/>
                                        <p:tgtEl>
                                          <p:spTgt spid="44"/>
                                        </p:tgtEl>
                                        <p:attrNameLst>
                                          <p:attrName>ppt_y</p:attrName>
                                        </p:attrNameLst>
                                      </p:cBhvr>
                                      <p:tavLst>
                                        <p:tav tm="0">
                                          <p:val>
                                            <p:strVal val="ppt_y"/>
                                          </p:val>
                                        </p:tav>
                                        <p:tav tm="100000">
                                          <p:val>
                                            <p:strVal val="ppt_y+.1"/>
                                          </p:val>
                                        </p:tav>
                                      </p:tavLst>
                                    </p:anim>
                                    <p:set>
                                      <p:cBhvr>
                                        <p:cTn id="38" dur="1" fill="hold">
                                          <p:stCondLst>
                                            <p:cond delay="749"/>
                                          </p:stCondLst>
                                        </p:cTn>
                                        <p:tgtEl>
                                          <p:spTgt spid="4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1+#ppt_w/2"/>
                                          </p:val>
                                        </p:tav>
                                        <p:tav tm="100000">
                                          <p:val>
                                            <p:strVal val="#ppt_x"/>
                                          </p:val>
                                        </p:tav>
                                      </p:tavLst>
                                    </p:anim>
                                    <p:anim calcmode="lin" valueType="num">
                                      <p:cBhvr additive="base">
                                        <p:cTn id="4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8" presetClass="emph" presetSubtype="0" fill="hold" nodeType="clickEffect">
                                  <p:stCondLst>
                                    <p:cond delay="0"/>
                                  </p:stCondLst>
                                  <p:childTnLst>
                                    <p:animRot by="21600000">
                                      <p:cBhvr>
                                        <p:cTn id="48" dur="1000" fill="hold"/>
                                        <p:tgtEl>
                                          <p:spTgt spid="35"/>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8" presetClass="emph" presetSubtype="0" fill="hold" nodeType="clickEffect">
                                  <p:stCondLst>
                                    <p:cond delay="0"/>
                                  </p:stCondLst>
                                  <p:childTnLst>
                                    <p:animRot by="21600000">
                                      <p:cBhvr>
                                        <p:cTn id="52" dur="1000" fill="hold"/>
                                        <p:tgtEl>
                                          <p:spTgt spid="41"/>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500" fill="hold"/>
                                        <p:tgtEl>
                                          <p:spTgt spid="51"/>
                                        </p:tgtEl>
                                        <p:attrNameLst>
                                          <p:attrName>ppt_x</p:attrName>
                                        </p:attrNameLst>
                                      </p:cBhvr>
                                      <p:tavLst>
                                        <p:tav tm="0">
                                          <p:val>
                                            <p:strVal val="#ppt_x"/>
                                          </p:val>
                                        </p:tav>
                                        <p:tav tm="100000">
                                          <p:val>
                                            <p:strVal val="#ppt_x"/>
                                          </p:val>
                                        </p:tav>
                                      </p:tavLst>
                                    </p:anim>
                                    <p:anim calcmode="lin" valueType="num">
                                      <p:cBhvr additive="base">
                                        <p:cTn id="5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369B-A7BE-46AD-B4F9-1B8F8AC11E99}"/>
              </a:ext>
            </a:extLst>
          </p:cNvPr>
          <p:cNvSpPr>
            <a:spLocks noGrp="1"/>
          </p:cNvSpPr>
          <p:nvPr>
            <p:ph type="title" idx="4294967295"/>
          </p:nvPr>
        </p:nvSpPr>
        <p:spPr>
          <a:xfrm>
            <a:off x="3276600" y="2362200"/>
            <a:ext cx="8915400" cy="782638"/>
          </a:xfrm>
        </p:spPr>
        <p:txBody>
          <a:bodyPr/>
          <a:lstStyle/>
          <a:p>
            <a:r>
              <a:rPr lang="en-CA" dirty="0"/>
              <a:t>Site Familiarization</a:t>
            </a:r>
          </a:p>
        </p:txBody>
      </p:sp>
    </p:spTree>
    <p:extLst>
      <p:ext uri="{BB962C8B-B14F-4D97-AF65-F5344CB8AC3E}">
        <p14:creationId xmlns:p14="http://schemas.microsoft.com/office/powerpoint/2010/main" val="118561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CAC7AA-CE8D-46CC-A967-C8841AD733B4}"/>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Site Familiarization</a:t>
            </a:r>
            <a:endParaRPr lang="en-US" sz="1400" dirty="0">
              <a:solidFill>
                <a:srgbClr val="A6A6A6"/>
              </a:solidFill>
              <a:latin typeface="Lucida Sans" charset="0"/>
              <a:cs typeface="Lucida Sans" charset="0"/>
            </a:endParaRPr>
          </a:p>
        </p:txBody>
      </p:sp>
      <p:grpSp>
        <p:nvGrpSpPr>
          <p:cNvPr id="22" name="Group 21">
            <a:extLst>
              <a:ext uri="{FF2B5EF4-FFF2-40B4-BE49-F238E27FC236}">
                <a16:creationId xmlns:a16="http://schemas.microsoft.com/office/drawing/2014/main" id="{992A982A-F4B9-494E-96CE-871C89E5BF30}"/>
              </a:ext>
            </a:extLst>
          </p:cNvPr>
          <p:cNvGrpSpPr/>
          <p:nvPr/>
        </p:nvGrpSpPr>
        <p:grpSpPr>
          <a:xfrm>
            <a:off x="1709725" y="1729903"/>
            <a:ext cx="3634740" cy="3068286"/>
            <a:chOff x="4278630" y="1935735"/>
            <a:chExt cx="3634740" cy="3068286"/>
          </a:xfrm>
        </p:grpSpPr>
        <p:grpSp>
          <p:nvGrpSpPr>
            <p:cNvPr id="3" name="Group 2">
              <a:extLst>
                <a:ext uri="{FF2B5EF4-FFF2-40B4-BE49-F238E27FC236}">
                  <a16:creationId xmlns:a16="http://schemas.microsoft.com/office/drawing/2014/main" id="{E600C657-B06F-4490-8E7B-99DDB2A8C30F}"/>
                </a:ext>
              </a:extLst>
            </p:cNvPr>
            <p:cNvGrpSpPr/>
            <p:nvPr/>
          </p:nvGrpSpPr>
          <p:grpSpPr>
            <a:xfrm>
              <a:off x="4278630" y="1935735"/>
              <a:ext cx="3634740" cy="3068286"/>
              <a:chOff x="3769360" y="1731389"/>
              <a:chExt cx="3634740" cy="3068286"/>
            </a:xfrm>
          </p:grpSpPr>
          <p:pic>
            <p:nvPicPr>
              <p:cNvPr id="7" name="Picture 6">
                <a:extLst>
                  <a:ext uri="{FF2B5EF4-FFF2-40B4-BE49-F238E27FC236}">
                    <a16:creationId xmlns:a16="http://schemas.microsoft.com/office/drawing/2014/main" id="{AD6920FC-06F9-4420-9448-090E2035255D}"/>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769360" y="1731389"/>
                <a:ext cx="3634740" cy="3068286"/>
              </a:xfrm>
              <a:prstGeom prst="rect">
                <a:avLst/>
              </a:prstGeom>
              <a:ln>
                <a:solidFill>
                  <a:schemeClr val="tx1"/>
                </a:solidFill>
              </a:ln>
            </p:spPr>
          </p:pic>
          <p:sp>
            <p:nvSpPr>
              <p:cNvPr id="8" name="Rectangle 7">
                <a:extLst>
                  <a:ext uri="{FF2B5EF4-FFF2-40B4-BE49-F238E27FC236}">
                    <a16:creationId xmlns:a16="http://schemas.microsoft.com/office/drawing/2014/main" id="{C1681C4F-9284-4C27-A617-7C5536191F94}"/>
                  </a:ext>
                </a:extLst>
              </p:cNvPr>
              <p:cNvSpPr/>
              <p:nvPr/>
            </p:nvSpPr>
            <p:spPr>
              <a:xfrm>
                <a:off x="4641426" y="3165426"/>
                <a:ext cx="228601" cy="208712"/>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0" name="Star: 5 Points 19">
              <a:extLst>
                <a:ext uri="{FF2B5EF4-FFF2-40B4-BE49-F238E27FC236}">
                  <a16:creationId xmlns:a16="http://schemas.microsoft.com/office/drawing/2014/main" id="{CF3433AB-06F4-4126-A784-20C97D819F7B}"/>
                </a:ext>
              </a:extLst>
            </p:cNvPr>
            <p:cNvSpPr/>
            <p:nvPr/>
          </p:nvSpPr>
          <p:spPr>
            <a:xfrm>
              <a:off x="5318972" y="3451506"/>
              <a:ext cx="120650" cy="12700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a:extLst>
                <a:ext uri="{FF2B5EF4-FFF2-40B4-BE49-F238E27FC236}">
                  <a16:creationId xmlns:a16="http://schemas.microsoft.com/office/drawing/2014/main" id="{64FB39F0-7105-410E-884A-74D4E0356C6F}"/>
                </a:ext>
              </a:extLst>
            </p:cNvPr>
            <p:cNvSpPr txBox="1"/>
            <p:nvPr/>
          </p:nvSpPr>
          <p:spPr>
            <a:xfrm>
              <a:off x="5379297" y="3393829"/>
              <a:ext cx="1433406" cy="369332"/>
            </a:xfrm>
            <a:prstGeom prst="rect">
              <a:avLst/>
            </a:prstGeom>
            <a:noFill/>
          </p:spPr>
          <p:txBody>
            <a:bodyPr wrap="square" rtlCol="0">
              <a:spAutoFit/>
            </a:bodyPr>
            <a:lstStyle/>
            <a:p>
              <a:r>
                <a:rPr lang="en-CA" dirty="0"/>
                <a:t>Yellowknife</a:t>
              </a:r>
            </a:p>
          </p:txBody>
        </p:sp>
      </p:grpSp>
      <p:sp>
        <p:nvSpPr>
          <p:cNvPr id="24" name="TextBox 23">
            <a:extLst>
              <a:ext uri="{FF2B5EF4-FFF2-40B4-BE49-F238E27FC236}">
                <a16:creationId xmlns:a16="http://schemas.microsoft.com/office/drawing/2014/main" id="{F2A23CE1-13D0-40AB-83EC-D46409A2EE38}"/>
              </a:ext>
            </a:extLst>
          </p:cNvPr>
          <p:cNvSpPr txBox="1"/>
          <p:nvPr/>
        </p:nvSpPr>
        <p:spPr>
          <a:xfrm>
            <a:off x="1587444" y="6514886"/>
            <a:ext cx="5257800" cy="253916"/>
          </a:xfrm>
          <a:prstGeom prst="rect">
            <a:avLst/>
          </a:prstGeom>
          <a:noFill/>
        </p:spPr>
        <p:txBody>
          <a:bodyPr wrap="square" rtlCol="0">
            <a:spAutoFit/>
          </a:bodyPr>
          <a:lstStyle/>
          <a:p>
            <a:r>
              <a:rPr lang="en-CA" sz="1050" dirty="0"/>
              <a:t>Spence &amp; </a:t>
            </a:r>
            <a:r>
              <a:rPr lang="en-CA" sz="1050" dirty="0" err="1"/>
              <a:t>Hedstrom</a:t>
            </a:r>
            <a:r>
              <a:rPr lang="en-CA" sz="1050" dirty="0"/>
              <a:t>, 2018; Phillips, Spence, &amp; Pomeroy, 2011</a:t>
            </a:r>
          </a:p>
        </p:txBody>
      </p:sp>
      <p:sp>
        <p:nvSpPr>
          <p:cNvPr id="25" name="Content Placeholder 2">
            <a:extLst>
              <a:ext uri="{FF2B5EF4-FFF2-40B4-BE49-F238E27FC236}">
                <a16:creationId xmlns:a16="http://schemas.microsoft.com/office/drawing/2014/main" id="{F9A708C7-3116-43ED-9C35-9B10BCC8CF47}"/>
              </a:ext>
            </a:extLst>
          </p:cNvPr>
          <p:cNvSpPr txBox="1">
            <a:spLocks/>
          </p:cNvSpPr>
          <p:nvPr/>
        </p:nvSpPr>
        <p:spPr bwMode="auto">
          <a:xfrm>
            <a:off x="5746674" y="1106540"/>
            <a:ext cx="5904823"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Methods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Papers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Photos and maps</a:t>
            </a:r>
          </a:p>
          <a:p>
            <a:pPr marL="1085850" lvl="1"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Talking to Chris Spence</a:t>
            </a:r>
          </a:p>
          <a:p>
            <a:pPr marL="342900" indent="-342900" eaLnBrk="1" fontAlgn="base" hangingPunct="1">
              <a:spcBef>
                <a:spcPct val="0"/>
              </a:spcBef>
              <a:spcAft>
                <a:spcPts val="600"/>
              </a:spcAft>
              <a:buSzPct val="75000"/>
              <a:buFont typeface="Wingdings" panose="05000000000000000000" pitchFamily="2" charset="2"/>
              <a:buChar char="§"/>
            </a:pPr>
            <a:r>
              <a:rPr lang="en-US" dirty="0">
                <a:solidFill>
                  <a:srgbClr val="000000"/>
                </a:solidFill>
                <a:latin typeface="Calibri" charset="0"/>
                <a:cs typeface="Calibri" charset="0"/>
              </a:rPr>
              <a:t>Results</a:t>
            </a:r>
          </a:p>
          <a:p>
            <a:pPr marL="1085850" lvl="1" indent="-342900" eaLnBrk="1" fontAlgn="base" hangingPunct="1">
              <a:spcBef>
                <a:spcPct val="0"/>
              </a:spcBef>
              <a:spcAft>
                <a:spcPts val="600"/>
              </a:spcAft>
              <a:buSzPct val="75000"/>
              <a:buFont typeface="Wingdings" panose="05000000000000000000" pitchFamily="2" charset="2"/>
              <a:buChar char="§"/>
            </a:pPr>
            <a:r>
              <a:rPr lang="en-US" sz="2000" dirty="0">
                <a:solidFill>
                  <a:srgbClr val="000000"/>
                </a:solidFill>
                <a:latin typeface="Calibri" charset="0"/>
                <a:cs typeface="Calibri" charset="0"/>
              </a:rPr>
              <a:t>Climate</a:t>
            </a:r>
            <a:endParaRPr lang="en-US" dirty="0">
              <a:solidFill>
                <a:srgbClr val="000000"/>
              </a:solidFill>
              <a:latin typeface="Calibri" charset="0"/>
              <a:cs typeface="Calibri" charset="0"/>
            </a:endParaRP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Subarctic</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Short, cool summers and long, cold winters</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Average 289 mm precipitation, 41% snowfall</a:t>
            </a:r>
          </a:p>
          <a:p>
            <a:pPr marL="1085850" lvl="1" indent="-342900" eaLnBrk="1" fontAlgn="base" hangingPunct="1">
              <a:spcBef>
                <a:spcPct val="0"/>
              </a:spcBef>
              <a:spcAft>
                <a:spcPts val="600"/>
              </a:spcAft>
              <a:buSzPct val="75000"/>
              <a:buFont typeface="Wingdings" panose="05000000000000000000" pitchFamily="2" charset="2"/>
              <a:buChar char="§"/>
            </a:pPr>
            <a:r>
              <a:rPr lang="en-US" sz="2000" dirty="0">
                <a:solidFill>
                  <a:srgbClr val="000000"/>
                </a:solidFill>
                <a:latin typeface="Calibri" charset="0"/>
                <a:cs typeface="Calibri" charset="0"/>
              </a:rPr>
              <a:t>Geology and Soils</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Precambrian Shield (bedrock)</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Pockets of glaciolacustrine and weathered bedrock deposits</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Overburden thickness ranges from &lt;1m to &gt;10m</a:t>
            </a:r>
          </a:p>
          <a:p>
            <a:pPr marL="1485900" lvl="2" indent="-342900" eaLnBrk="1" fontAlgn="base" hangingPunct="1">
              <a:spcBef>
                <a:spcPct val="0"/>
              </a:spcBef>
              <a:spcAft>
                <a:spcPts val="600"/>
              </a:spcAft>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Peat and organic matter ranges from thin layer on hillslopes to 1.2 m in peatlands</a:t>
            </a:r>
          </a:p>
          <a:p>
            <a:pPr marL="342900" indent="-342900" eaLnBrk="1" fontAlgn="base" hangingPunct="1">
              <a:spcBef>
                <a:spcPct val="0"/>
              </a:spcBef>
              <a:spcAft>
                <a:spcPts val="600"/>
              </a:spcAft>
              <a:buSzPct val="75000"/>
              <a:buFont typeface="Wingdings" panose="05000000000000000000" pitchFamily="2" charset="2"/>
              <a:buChar char="§"/>
            </a:pPr>
            <a:endParaRPr lang="en-US" sz="1500" dirty="0">
              <a:solidFill>
                <a:srgbClr val="000000"/>
              </a:solidFill>
              <a:latin typeface="Calibri" charset="0"/>
              <a:ea typeface="MS PGothic" charset="0"/>
              <a:cs typeface="Calibri" charset="0"/>
            </a:endParaRPr>
          </a:p>
        </p:txBody>
      </p:sp>
    </p:spTree>
    <p:extLst>
      <p:ext uri="{BB962C8B-B14F-4D97-AF65-F5344CB8AC3E}">
        <p14:creationId xmlns:p14="http://schemas.microsoft.com/office/powerpoint/2010/main" val="4012950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CAC7AA-CE8D-46CC-A967-C8841AD733B4}"/>
              </a:ext>
            </a:extLst>
          </p:cNvPr>
          <p:cNvSpPr txBox="1">
            <a:spLocks/>
          </p:cNvSpPr>
          <p:nvPr/>
        </p:nvSpPr>
        <p:spPr bwMode="auto">
          <a:xfrm>
            <a:off x="3675409" y="131015"/>
            <a:ext cx="8305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lstStyle>
            <a:lvl1pPr marL="161925" indent="-161925">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indent="0" algn="r" eaLnBrk="0" fontAlgn="base" hangingPunct="0">
              <a:spcBef>
                <a:spcPct val="0"/>
              </a:spcBef>
              <a:spcAft>
                <a:spcPct val="0"/>
              </a:spcAft>
              <a:buSzPct val="100000"/>
            </a:pPr>
            <a:r>
              <a:rPr lang="en-US" altLang="en-US" sz="1400" dirty="0">
                <a:solidFill>
                  <a:srgbClr val="A6A6A6"/>
                </a:solidFill>
                <a:latin typeface="Lucida Sans" charset="0"/>
              </a:rPr>
              <a:t>Site Familiarization</a:t>
            </a:r>
            <a:endParaRPr lang="en-US" sz="1400" dirty="0">
              <a:solidFill>
                <a:srgbClr val="A6A6A6"/>
              </a:solidFill>
              <a:latin typeface="Lucida Sans" charset="0"/>
              <a:cs typeface="Lucida Sans" charset="0"/>
            </a:endParaRPr>
          </a:p>
        </p:txBody>
      </p:sp>
      <p:pic>
        <p:nvPicPr>
          <p:cNvPr id="19" name="Picture 18">
            <a:extLst>
              <a:ext uri="{FF2B5EF4-FFF2-40B4-BE49-F238E27FC236}">
                <a16:creationId xmlns:a16="http://schemas.microsoft.com/office/drawing/2014/main" id="{944F7026-6AED-4638-98B9-0C70A4B1C938}"/>
              </a:ext>
            </a:extLst>
          </p:cNvPr>
          <p:cNvPicPr>
            <a:picLocks noChangeAspect="1"/>
          </p:cNvPicPr>
          <p:nvPr/>
        </p:nvPicPr>
        <p:blipFill rotWithShape="1">
          <a:blip r:embed="rId3">
            <a:extLst>
              <a:ext uri="{28A0092B-C50C-407E-A947-70E740481C1C}">
                <a14:useLocalDpi xmlns:a14="http://schemas.microsoft.com/office/drawing/2010/main" val="0"/>
              </a:ext>
            </a:extLst>
          </a:blip>
          <a:srcRect l="10820" t="1911" r="11052" b="1911"/>
          <a:stretch/>
        </p:blipFill>
        <p:spPr>
          <a:xfrm>
            <a:off x="1573571" y="208560"/>
            <a:ext cx="3944501" cy="6079071"/>
          </a:xfrm>
          <a:prstGeom prst="rect">
            <a:avLst/>
          </a:prstGeom>
        </p:spPr>
      </p:pic>
      <p:sp>
        <p:nvSpPr>
          <p:cNvPr id="23" name="TextBox 22">
            <a:extLst>
              <a:ext uri="{FF2B5EF4-FFF2-40B4-BE49-F238E27FC236}">
                <a16:creationId xmlns:a16="http://schemas.microsoft.com/office/drawing/2014/main" id="{E2468E9C-D2A5-4D99-9758-31C5660A07BE}"/>
              </a:ext>
            </a:extLst>
          </p:cNvPr>
          <p:cNvSpPr txBox="1"/>
          <p:nvPr/>
        </p:nvSpPr>
        <p:spPr>
          <a:xfrm>
            <a:off x="4105023" y="5470525"/>
            <a:ext cx="1239442" cy="307777"/>
          </a:xfrm>
          <a:prstGeom prst="rect">
            <a:avLst/>
          </a:prstGeom>
          <a:noFill/>
        </p:spPr>
        <p:txBody>
          <a:bodyPr wrap="none" rtlCol="0">
            <a:spAutoFit/>
          </a:bodyPr>
          <a:lstStyle/>
          <a:p>
            <a:r>
              <a:rPr lang="en-CA" sz="1400" b="1" dirty="0">
                <a:solidFill>
                  <a:srgbClr val="FF0000"/>
                </a:solidFill>
              </a:rPr>
              <a:t>WSC Gauge</a:t>
            </a:r>
          </a:p>
        </p:txBody>
      </p:sp>
      <p:sp>
        <p:nvSpPr>
          <p:cNvPr id="24" name="TextBox 23">
            <a:extLst>
              <a:ext uri="{FF2B5EF4-FFF2-40B4-BE49-F238E27FC236}">
                <a16:creationId xmlns:a16="http://schemas.microsoft.com/office/drawing/2014/main" id="{F2A23CE1-13D0-40AB-83EC-D46409A2EE38}"/>
              </a:ext>
            </a:extLst>
          </p:cNvPr>
          <p:cNvSpPr txBox="1"/>
          <p:nvPr/>
        </p:nvSpPr>
        <p:spPr>
          <a:xfrm>
            <a:off x="1235019" y="6472023"/>
            <a:ext cx="5257800" cy="253916"/>
          </a:xfrm>
          <a:prstGeom prst="rect">
            <a:avLst/>
          </a:prstGeom>
          <a:noFill/>
        </p:spPr>
        <p:txBody>
          <a:bodyPr wrap="square" rtlCol="0">
            <a:spAutoFit/>
          </a:bodyPr>
          <a:lstStyle/>
          <a:p>
            <a:r>
              <a:rPr lang="en-CA" sz="1050" dirty="0"/>
              <a:t>Spence &amp; </a:t>
            </a:r>
            <a:r>
              <a:rPr lang="en-CA" sz="1050" dirty="0" err="1"/>
              <a:t>Hedstrom</a:t>
            </a:r>
            <a:r>
              <a:rPr lang="en-CA" sz="1050" dirty="0"/>
              <a:t>, 2018; Phillips, Spence, &amp; Pomeroy, 2011; Spence, 2006</a:t>
            </a:r>
          </a:p>
        </p:txBody>
      </p:sp>
      <p:sp>
        <p:nvSpPr>
          <p:cNvPr id="25" name="Content Placeholder 2">
            <a:extLst>
              <a:ext uri="{FF2B5EF4-FFF2-40B4-BE49-F238E27FC236}">
                <a16:creationId xmlns:a16="http://schemas.microsoft.com/office/drawing/2014/main" id="{F9A708C7-3116-43ED-9C35-9B10BCC8CF47}"/>
              </a:ext>
            </a:extLst>
          </p:cNvPr>
          <p:cNvSpPr txBox="1">
            <a:spLocks/>
          </p:cNvSpPr>
          <p:nvPr/>
        </p:nvSpPr>
        <p:spPr bwMode="auto">
          <a:xfrm>
            <a:off x="5797229" y="283415"/>
            <a:ext cx="5904823"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charset="0"/>
                <a:ea typeface="ＭＳ Ｐゴシック" charset="0"/>
                <a:cs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342900" indent="-342900" eaLnBrk="1" fontAlgn="base" hangingPunct="1">
              <a:spcBef>
                <a:spcPct val="0"/>
              </a:spcBef>
              <a:spcAft>
                <a:spcPts val="600"/>
              </a:spcAft>
              <a:buSzPct val="75000"/>
              <a:buFont typeface="Wingdings" panose="05000000000000000000" pitchFamily="2" charset="2"/>
              <a:buChar char="§"/>
            </a:pPr>
            <a:r>
              <a:rPr lang="en-US" sz="2000" dirty="0">
                <a:solidFill>
                  <a:srgbClr val="000000"/>
                </a:solidFill>
                <a:latin typeface="Calibri" charset="0"/>
                <a:cs typeface="Calibri" charset="0"/>
              </a:rPr>
              <a:t>Hydrology</a:t>
            </a:r>
            <a:endParaRPr lang="en-US" dirty="0">
              <a:solidFill>
                <a:srgbClr val="000000"/>
              </a:solidFill>
              <a:latin typeface="Calibri" charset="0"/>
              <a:cs typeface="Calibri" charset="0"/>
            </a:endParaRPr>
          </a:p>
          <a:p>
            <a:pPr marL="1085850" lvl="1"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349 Lakes; Large lakes dominant</a:t>
            </a:r>
          </a:p>
          <a:p>
            <a:pPr marL="1085850" lvl="1"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Flow regime is highly variable due to variable storage and release</a:t>
            </a:r>
          </a:p>
          <a:p>
            <a:pPr marL="1485900" lvl="2"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Soil storage</a:t>
            </a:r>
          </a:p>
          <a:p>
            <a:pPr marL="1485900" lvl="2"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Infiltration capacity</a:t>
            </a:r>
          </a:p>
          <a:p>
            <a:pPr marL="1485900" lvl="2"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Bedrock fractures</a:t>
            </a:r>
          </a:p>
          <a:p>
            <a:pPr marL="1485900" lvl="2"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Rainfall intensity</a:t>
            </a:r>
          </a:p>
          <a:p>
            <a:pPr marL="1485900" lvl="2"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Evaporation</a:t>
            </a:r>
          </a:p>
          <a:p>
            <a:pPr marL="1485900" lvl="2"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Discontinuous permafrost</a:t>
            </a:r>
          </a:p>
          <a:p>
            <a:pPr marL="1485900" lvl="2"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Backflow</a:t>
            </a:r>
          </a:p>
          <a:p>
            <a:pPr marL="1085850" lvl="1"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Contributing area and “gatekeepers” </a:t>
            </a:r>
          </a:p>
          <a:p>
            <a:pPr marL="1085850" lvl="1"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Spring snowmelt runoff peaks, smaller fall peaks</a:t>
            </a:r>
          </a:p>
          <a:p>
            <a:pPr marL="1085850" lvl="1" indent="-342900" eaLnBrk="1" fontAlgn="base" hangingPunct="1">
              <a:spcBef>
                <a:spcPct val="0"/>
              </a:spcBef>
              <a:buSzPct val="75000"/>
              <a:buFont typeface="Wingdings" panose="05000000000000000000" pitchFamily="2" charset="2"/>
              <a:buChar char="§"/>
            </a:pPr>
            <a:r>
              <a:rPr lang="en-US" sz="1500" dirty="0">
                <a:solidFill>
                  <a:srgbClr val="000000"/>
                </a:solidFill>
                <a:latin typeface="Calibri" charset="0"/>
                <a:ea typeface="MS PGothic" charset="0"/>
                <a:cs typeface="Calibri" charset="0"/>
              </a:rPr>
              <a:t>Wet period: 2008-2012; Dry period: 2012-2016</a:t>
            </a:r>
          </a:p>
        </p:txBody>
      </p:sp>
      <p:pic>
        <p:nvPicPr>
          <p:cNvPr id="4" name="Picture 3">
            <a:extLst>
              <a:ext uri="{FF2B5EF4-FFF2-40B4-BE49-F238E27FC236}">
                <a16:creationId xmlns:a16="http://schemas.microsoft.com/office/drawing/2014/main" id="{1D1907C8-07DD-484F-A93D-573EC49E7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6299" y="3837708"/>
            <a:ext cx="5784909" cy="2931094"/>
          </a:xfrm>
          <a:prstGeom prst="rect">
            <a:avLst/>
          </a:prstGeom>
          <a:ln>
            <a:solidFill>
              <a:schemeClr val="tx1"/>
            </a:solidFill>
          </a:ln>
        </p:spPr>
      </p:pic>
      <p:sp>
        <p:nvSpPr>
          <p:cNvPr id="5" name="Oval 4">
            <a:extLst>
              <a:ext uri="{FF2B5EF4-FFF2-40B4-BE49-F238E27FC236}">
                <a16:creationId xmlns:a16="http://schemas.microsoft.com/office/drawing/2014/main" id="{AC3D186B-3F59-4270-84C4-113439B81072}"/>
              </a:ext>
            </a:extLst>
          </p:cNvPr>
          <p:cNvSpPr/>
          <p:nvPr/>
        </p:nvSpPr>
        <p:spPr>
          <a:xfrm>
            <a:off x="7020020" y="5470441"/>
            <a:ext cx="293037" cy="1044361"/>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CFDCD95-9110-4F29-97AF-B8C8811A74F2}"/>
              </a:ext>
            </a:extLst>
          </p:cNvPr>
          <p:cNvSpPr/>
          <p:nvPr/>
        </p:nvSpPr>
        <p:spPr>
          <a:xfrm>
            <a:off x="9411516" y="4860002"/>
            <a:ext cx="390525" cy="1566542"/>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2E82CD18-1502-4140-8152-2933EE08FF75}"/>
              </a:ext>
            </a:extLst>
          </p:cNvPr>
          <p:cNvSpPr/>
          <p:nvPr/>
        </p:nvSpPr>
        <p:spPr>
          <a:xfrm>
            <a:off x="8193928" y="6134100"/>
            <a:ext cx="390526" cy="26751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0358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animBg="1"/>
      <p:bldP spid="16" grpId="0" animBg="1"/>
      <p:bldP spid="17" grpId="0" animBg="1"/>
    </p:bldLst>
  </p:timing>
</p:sld>
</file>

<file path=ppt/theme/theme1.xml><?xml version="1.0" encoding="utf-8"?>
<a:theme xmlns:a="http://schemas.openxmlformats.org/drawingml/2006/main" name="Blank">
  <a:themeElements>
    <a:clrScheme name="usask 1">
      <a:dk1>
        <a:srgbClr val="000000"/>
      </a:dk1>
      <a:lt1>
        <a:srgbClr val="9A9B9D"/>
      </a:lt1>
      <a:dk2>
        <a:srgbClr val="4D4E53"/>
      </a:dk2>
      <a:lt2>
        <a:srgbClr val="D6D6D3"/>
      </a:lt2>
      <a:accent1>
        <a:srgbClr val="417630"/>
      </a:accent1>
      <a:accent2>
        <a:srgbClr val="C8C8C8"/>
      </a:accent2>
      <a:accent3>
        <a:srgbClr val="BED600"/>
      </a:accent3>
      <a:accent4>
        <a:srgbClr val="323232"/>
      </a:accent4>
      <a:accent5>
        <a:srgbClr val="ECF15E"/>
      </a:accent5>
      <a:accent6>
        <a:srgbClr val="0C6B41"/>
      </a:accent6>
      <a:hlink>
        <a:srgbClr val="417630"/>
      </a:hlink>
      <a:folHlink>
        <a:srgbClr val="719500"/>
      </a:folHlink>
    </a:clrScheme>
    <a:fontScheme name="Blank">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usask 1">
      <a:dk1>
        <a:srgbClr val="000000"/>
      </a:dk1>
      <a:lt1>
        <a:srgbClr val="9A9B9D"/>
      </a:lt1>
      <a:dk2>
        <a:srgbClr val="4D4E53"/>
      </a:dk2>
      <a:lt2>
        <a:srgbClr val="D6D6D3"/>
      </a:lt2>
      <a:accent1>
        <a:srgbClr val="417630"/>
      </a:accent1>
      <a:accent2>
        <a:srgbClr val="C8C8C8"/>
      </a:accent2>
      <a:accent3>
        <a:srgbClr val="BED600"/>
      </a:accent3>
      <a:accent4>
        <a:srgbClr val="323232"/>
      </a:accent4>
      <a:accent5>
        <a:srgbClr val="ECF15E"/>
      </a:accent5>
      <a:accent6>
        <a:srgbClr val="0C6B41"/>
      </a:accent6>
      <a:hlink>
        <a:srgbClr val="417630"/>
      </a:hlink>
      <a:folHlink>
        <a:srgbClr val="7195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TotalTime>
  <Words>2556</Words>
  <Application>Microsoft Office PowerPoint</Application>
  <PresentationFormat>Widescreen</PresentationFormat>
  <Paragraphs>304</Paragraphs>
  <Slides>25</Slides>
  <Notes>25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25</vt:i4>
      </vt:variant>
    </vt:vector>
  </HeadingPairs>
  <TitlesOfParts>
    <vt:vector size="39" baseType="lpstr">
      <vt:lpstr>Arial</vt:lpstr>
      <vt:lpstr>Arial Black</vt:lpstr>
      <vt:lpstr>Calibri</vt:lpstr>
      <vt:lpstr>Cambria</vt:lpstr>
      <vt:lpstr>Century Gothic</vt:lpstr>
      <vt:lpstr>Georgia</vt:lpstr>
      <vt:lpstr>Lucida Sans</vt:lpstr>
      <vt:lpstr>Times</vt:lpstr>
      <vt:lpstr>Times New Roman</vt:lpstr>
      <vt:lpstr>Wingdings</vt:lpstr>
      <vt:lpstr>Wingdings 3</vt:lpstr>
      <vt:lpstr>Blank</vt:lpstr>
      <vt:lpstr>1_Office Theme</vt:lpstr>
      <vt:lpstr>Wisp</vt:lpstr>
      <vt:lpstr>Representation of Spatial Heterogeneity in the MESH Model   MWS Capstone Project Presentation August 23, 2019   A project in partnership with Environment and Climate Change Canada</vt:lpstr>
      <vt:lpstr>PowerPoint Presentation</vt:lpstr>
      <vt:lpstr>What were the goals of the project?</vt:lpstr>
      <vt:lpstr>PowerPoint Presentation</vt:lpstr>
      <vt:lpstr>What is MESH?</vt:lpstr>
      <vt:lpstr>M   Modélisation E   Environmentale communautaire S  Surface and H  Hydrology</vt:lpstr>
      <vt:lpstr>Site Familiarization</vt:lpstr>
      <vt:lpstr>PowerPoint Presentation</vt:lpstr>
      <vt:lpstr>PowerPoint Presentation</vt:lpstr>
      <vt:lpstr>PowerPoint Presentation</vt:lpstr>
      <vt:lpstr>Data Preparation</vt:lpstr>
      <vt:lpstr>PowerPoint Presentation</vt:lpstr>
      <vt:lpstr>Modelling</vt:lpstr>
      <vt:lpstr>PowerPoint Presentation</vt:lpstr>
      <vt:lpstr>PowerPoint Presentation</vt:lpstr>
      <vt:lpstr>PowerPoint Presentation</vt:lpstr>
      <vt:lpstr>PowerPoint Presentation</vt:lpstr>
      <vt:lpstr>Summary of Findings Proposed Solutions</vt:lpstr>
      <vt:lpstr>PowerPoint Presentation</vt:lpstr>
      <vt:lpstr>PowerPoint Presentation</vt:lpstr>
      <vt:lpstr>Personal Reflection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Bart</dc:creator>
  <cp:lastModifiedBy>Haley Bart</cp:lastModifiedBy>
  <cp:revision>109</cp:revision>
  <dcterms:created xsi:type="dcterms:W3CDTF">2019-08-14T20:49:24Z</dcterms:created>
  <dcterms:modified xsi:type="dcterms:W3CDTF">2019-08-23T17:21:30Z</dcterms:modified>
</cp:coreProperties>
</file>